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Woita" userId="91a9c79f66c678e8" providerId="LiveId" clId="{9B6B1E99-1530-4750-AE8F-C58DF9EEABB6}"/>
    <pc:docChg chg="modSld modMainMaster">
      <pc:chgData name="Anne Woita" userId="91a9c79f66c678e8" providerId="LiveId" clId="{9B6B1E99-1530-4750-AE8F-C58DF9EEABB6}" dt="2024-03-26T20:22:06.591" v="5"/>
      <pc:docMkLst>
        <pc:docMk/>
      </pc:docMkLst>
      <pc:sldChg chg="modTransition">
        <pc:chgData name="Anne Woita" userId="91a9c79f66c678e8" providerId="LiveId" clId="{9B6B1E99-1530-4750-AE8F-C58DF9EEABB6}" dt="2024-03-26T20:22:06.591" v="5"/>
        <pc:sldMkLst>
          <pc:docMk/>
          <pc:sldMk cId="3753127395" sldId="256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1759233057" sldId="257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3926358121" sldId="258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3298675580" sldId="259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3492304014" sldId="260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2010048898" sldId="261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3914987656" sldId="262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3897493338" sldId="263"/>
        </pc:sldMkLst>
      </pc:sldChg>
      <pc:sldChg chg="modTransition">
        <pc:chgData name="Anne Woita" userId="91a9c79f66c678e8" providerId="LiveId" clId="{9B6B1E99-1530-4750-AE8F-C58DF9EEABB6}" dt="2024-03-26T20:22:06.591" v="5"/>
        <pc:sldMkLst>
          <pc:docMk/>
          <pc:sldMk cId="2763713920" sldId="264"/>
        </pc:sldMkLst>
      </pc:sldChg>
      <pc:sldMasterChg chg="modTransition modSldLayout">
        <pc:chgData name="Anne Woita" userId="91a9c79f66c678e8" providerId="LiveId" clId="{9B6B1E99-1530-4750-AE8F-C58DF9EEABB6}" dt="2024-03-26T20:22:06.591" v="5"/>
        <pc:sldMasterMkLst>
          <pc:docMk/>
          <pc:sldMasterMk cId="1568722273" sldId="2147483678"/>
        </pc:sldMasterMkLst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1660329623" sldId="2147483679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1654064291" sldId="2147483680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2251379288" sldId="2147483681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3068364700" sldId="2147483682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2290591677" sldId="2147483683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3600188217" sldId="2147483684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2618211355" sldId="2147483685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415045813" sldId="2147483686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559424535" sldId="2147483687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2622632666" sldId="2147483688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22907446" sldId="2147483689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1784993123" sldId="2147483690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1136874391" sldId="2147483691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3816542398" sldId="2147483692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4105139091" sldId="2147483693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61298990" sldId="2147483694"/>
          </pc:sldLayoutMkLst>
        </pc:sldLayoutChg>
        <pc:sldLayoutChg chg="modTransition">
          <pc:chgData name="Anne Woita" userId="91a9c79f66c678e8" providerId="LiveId" clId="{9B6B1E99-1530-4750-AE8F-C58DF9EEABB6}" dt="2024-03-26T20:22:06.591" v="5"/>
          <pc:sldLayoutMkLst>
            <pc:docMk/>
            <pc:sldMasterMk cId="1568722273" sldId="2147483678"/>
            <pc:sldLayoutMk cId="1075607566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32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13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9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0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37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C1FFE0-E097-4056-BC8E-5B0E0AA63D2A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7AFEDC-D891-4CA9-A4D3-71A146169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C247-046B-E3F3-5360-6D471EB778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Writing a Chain Story</a:t>
            </a:r>
          </a:p>
        </p:txBody>
      </p:sp>
      <p:pic>
        <p:nvPicPr>
          <p:cNvPr id="6" name="Picture 4" descr="How to Draw a Chain - Really Easy Drawing Tutorial">
            <a:extLst>
              <a:ext uri="{FF2B5EF4-FFF2-40B4-BE49-F238E27FC236}">
                <a16:creationId xmlns:a16="http://schemas.microsoft.com/office/drawing/2014/main" id="{540E1019-AA70-F435-7E0E-2306AE0C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54" y="3637354"/>
            <a:ext cx="1627310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ow to Draw a Chain - Really Easy Drawing Tutorial">
            <a:extLst>
              <a:ext uri="{FF2B5EF4-FFF2-40B4-BE49-F238E27FC236}">
                <a16:creationId xmlns:a16="http://schemas.microsoft.com/office/drawing/2014/main" id="{58190DC8-44A7-DF63-9A80-8D6CFD6A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64" y="3637354"/>
            <a:ext cx="1627310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Draw a Chain - Really Easy Drawing Tutorial">
            <a:extLst>
              <a:ext uri="{FF2B5EF4-FFF2-40B4-BE49-F238E27FC236}">
                <a16:creationId xmlns:a16="http://schemas.microsoft.com/office/drawing/2014/main" id="{F35F589A-D45F-6F85-8DAC-5D4825D3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74" y="3637354"/>
            <a:ext cx="1627310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ow to Draw a Chain - Really Easy Drawing Tutorial">
            <a:extLst>
              <a:ext uri="{FF2B5EF4-FFF2-40B4-BE49-F238E27FC236}">
                <a16:creationId xmlns:a16="http://schemas.microsoft.com/office/drawing/2014/main" id="{FA73EC1D-8D18-C99D-DC39-2F1A6C412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084" y="3637354"/>
            <a:ext cx="1627310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A257B-DCB0-36B3-297B-EB2C156D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oogle Sans"/>
              </a:rPr>
              <a:t>What is a Chain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292D-5611-7411-0E26-BC4DDB4CD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40C28"/>
              </a:solidFill>
              <a:latin typeface="Google Sans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040C28"/>
                </a:solidFill>
                <a:latin typeface="Google Sans"/>
              </a:rPr>
              <a:t> It’s a story where students each add a different segment or part.</a:t>
            </a:r>
            <a:endParaRPr lang="en-US" sz="4000" dirty="0"/>
          </a:p>
        </p:txBody>
      </p:sp>
      <p:pic>
        <p:nvPicPr>
          <p:cNvPr id="1028" name="Picture 4" descr="How to Draw a Chain - Really Easy Drawing Tutorial">
            <a:extLst>
              <a:ext uri="{FF2B5EF4-FFF2-40B4-BE49-F238E27FC236}">
                <a16:creationId xmlns:a16="http://schemas.microsoft.com/office/drawing/2014/main" id="{248A63CC-6922-22BB-94BE-7EB612891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72" y="801388"/>
            <a:ext cx="1627310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w to Draw a Chain - Really Easy Drawing Tutorial">
            <a:extLst>
              <a:ext uri="{FF2B5EF4-FFF2-40B4-BE49-F238E27FC236}">
                <a16:creationId xmlns:a16="http://schemas.microsoft.com/office/drawing/2014/main" id="{8407524F-7E0C-F693-FBBD-2DDDE22C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8519" y="801388"/>
            <a:ext cx="1239493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3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BEA655-FBC3-DB9F-D1B7-6D5AF037C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59051" y="783880"/>
            <a:ext cx="9593262" cy="1138237"/>
          </a:xfrm>
        </p:spPr>
        <p:txBody>
          <a:bodyPr/>
          <a:lstStyle/>
          <a:p>
            <a:r>
              <a:rPr lang="en-US" dirty="0">
                <a:latin typeface="Google Sans"/>
              </a:rPr>
              <a:t>Here is your gameplan: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5402D-878B-1725-54D4-D2146DBD716F}"/>
              </a:ext>
            </a:extLst>
          </p:cNvPr>
          <p:cNvSpPr txBox="1"/>
          <p:nvPr/>
        </p:nvSpPr>
        <p:spPr>
          <a:xfrm>
            <a:off x="2571577" y="1841175"/>
            <a:ext cx="736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ogle Sans"/>
              </a:rPr>
              <a:t>Divide your class into groups of four or five.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9BBBC6-8606-D8A1-8F94-5968B0D931BD}"/>
              </a:ext>
            </a:extLst>
          </p:cNvPr>
          <p:cNvSpPr txBox="1"/>
          <p:nvPr/>
        </p:nvSpPr>
        <p:spPr>
          <a:xfrm>
            <a:off x="1570382" y="5120013"/>
            <a:ext cx="9051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ogle Sans"/>
              </a:rPr>
              <a:t>Within your group, number off….one, two, three…….to see who will be writing first, second, etc.</a:t>
            </a:r>
          </a:p>
        </p:txBody>
      </p:sp>
      <p:pic>
        <p:nvPicPr>
          <p:cNvPr id="2052" name="Picture 4" descr="Check Mark Icon Free Stock Photo - Public Domain Pictures">
            <a:extLst>
              <a:ext uri="{FF2B5EF4-FFF2-40B4-BE49-F238E27FC236}">
                <a16:creationId xmlns:a16="http://schemas.microsoft.com/office/drawing/2014/main" id="{14F12988-DD62-524E-0F16-1DE10F18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77" y="1922117"/>
            <a:ext cx="580983" cy="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heck Mark Icon Free Stock Photo - Public Domain Pictures">
            <a:extLst>
              <a:ext uri="{FF2B5EF4-FFF2-40B4-BE49-F238E27FC236}">
                <a16:creationId xmlns:a16="http://schemas.microsoft.com/office/drawing/2014/main" id="{7DEE8A0A-A7EC-77FC-D405-9E31E49D4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64" y="5181769"/>
            <a:ext cx="580983" cy="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58,838 Study Group Stock Photos - Free &amp; Royalty-Free Stock ...">
            <a:extLst>
              <a:ext uri="{FF2B5EF4-FFF2-40B4-BE49-F238E27FC236}">
                <a16:creationId xmlns:a16="http://schemas.microsoft.com/office/drawing/2014/main" id="{9D594E90-423B-5C38-A947-198CDAF9A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78" y="2346682"/>
            <a:ext cx="4247321" cy="28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171B6-6453-DC1C-C607-E2031953CCE9}"/>
              </a:ext>
            </a:extLst>
          </p:cNvPr>
          <p:cNvSpPr txBox="1"/>
          <p:nvPr/>
        </p:nvSpPr>
        <p:spPr>
          <a:xfrm>
            <a:off x="2329069" y="1293601"/>
            <a:ext cx="85238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Google Sans"/>
              </a:rPr>
              <a:t>Your teacher will give you a “starter” sentence or two.  Read it aloud as a group.</a:t>
            </a:r>
          </a:p>
        </p:txBody>
      </p:sp>
      <p:pic>
        <p:nvPicPr>
          <p:cNvPr id="13" name="Picture 4" descr="Check Mark Icon Free Stock Photo - Public Domain Pictures">
            <a:extLst>
              <a:ext uri="{FF2B5EF4-FFF2-40B4-BE49-F238E27FC236}">
                <a16:creationId xmlns:a16="http://schemas.microsoft.com/office/drawing/2014/main" id="{0B9C0961-94B6-8D0E-301E-E893D034D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612" y="1293601"/>
            <a:ext cx="580983" cy="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590F9-E543-8C5B-65EB-0D05FD8C8F0E}"/>
              </a:ext>
            </a:extLst>
          </p:cNvPr>
          <p:cNvSpPr txBox="1"/>
          <p:nvPr/>
        </p:nvSpPr>
        <p:spPr>
          <a:xfrm>
            <a:off x="2619560" y="3256024"/>
            <a:ext cx="26120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Google Sans"/>
              </a:rPr>
              <a:t>Brainstorm and discuss!</a:t>
            </a:r>
          </a:p>
        </p:txBody>
      </p:sp>
      <p:pic>
        <p:nvPicPr>
          <p:cNvPr id="14" name="Picture 4" descr="Check Mark Icon Free Stock Photo - Public Domain Pictures">
            <a:extLst>
              <a:ext uri="{FF2B5EF4-FFF2-40B4-BE49-F238E27FC236}">
                <a16:creationId xmlns:a16="http://schemas.microsoft.com/office/drawing/2014/main" id="{0622652E-C7FE-CF3A-52DA-F932CB9F0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578" y="3155732"/>
            <a:ext cx="580983" cy="58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,311,860 Brainstorming Royalty-Free Images, Stock Photos ...">
            <a:extLst>
              <a:ext uri="{FF2B5EF4-FFF2-40B4-BE49-F238E27FC236}">
                <a16:creationId xmlns:a16="http://schemas.microsoft.com/office/drawing/2014/main" id="{52900AE2-AA43-7698-2041-7C50F336B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"/>
          <a:stretch/>
        </p:blipFill>
        <p:spPr bwMode="auto">
          <a:xfrm>
            <a:off x="5936313" y="2376166"/>
            <a:ext cx="4916565" cy="328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1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C4851-7907-B19C-B486-8B025F024024}"/>
              </a:ext>
            </a:extLst>
          </p:cNvPr>
          <p:cNvSpPr txBox="1"/>
          <p:nvPr/>
        </p:nvSpPr>
        <p:spPr>
          <a:xfrm>
            <a:off x="785637" y="5196530"/>
            <a:ext cx="8309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oogle Sans"/>
              </a:rPr>
              <a:t>When it is your turn to write, you will have 60 seconds to add one or two sentences.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86BCB1-A2EB-6016-BBD0-DDD806795067}"/>
              </a:ext>
            </a:extLst>
          </p:cNvPr>
          <p:cNvSpPr txBox="1"/>
          <p:nvPr/>
        </p:nvSpPr>
        <p:spPr>
          <a:xfrm>
            <a:off x="821635" y="1748142"/>
            <a:ext cx="8812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oogle Sans"/>
              </a:rPr>
              <a:t>If you are waiting for your turn to write, quietly be thinking about what you would like to add to the story.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8EB64-7327-B5E5-D6A8-336562600DDB}"/>
              </a:ext>
            </a:extLst>
          </p:cNvPr>
          <p:cNvSpPr txBox="1"/>
          <p:nvPr/>
        </p:nvSpPr>
        <p:spPr>
          <a:xfrm>
            <a:off x="821635" y="854297"/>
            <a:ext cx="617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oogle Sans"/>
              </a:rPr>
              <a:t>Things to Remember……</a:t>
            </a:r>
          </a:p>
        </p:txBody>
      </p:sp>
      <p:sp>
        <p:nvSpPr>
          <p:cNvPr id="8" name="AutoShape 2" descr="Do not Forget Reminder speech bubble isolated on the yellow background.">
            <a:extLst>
              <a:ext uri="{FF2B5EF4-FFF2-40B4-BE49-F238E27FC236}">
                <a16:creationId xmlns:a16="http://schemas.microsoft.com/office/drawing/2014/main" id="{AC61A0D3-D5AC-0EB1-2F56-224492728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9009" y="386544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o not Forget Reminder speech bubble isolated on the yellow background.">
            <a:extLst>
              <a:ext uri="{FF2B5EF4-FFF2-40B4-BE49-F238E27FC236}">
                <a16:creationId xmlns:a16="http://schemas.microsoft.com/office/drawing/2014/main" id="{B8905038-63AA-C443-E9F6-2A78186DFF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20957" y="37880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A6B9D4-38CE-977C-B397-9FC93758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814" y="745792"/>
            <a:ext cx="1589593" cy="1059729"/>
          </a:xfrm>
          <a:prstGeom prst="rect">
            <a:avLst/>
          </a:prstGeom>
        </p:spPr>
      </p:pic>
      <p:pic>
        <p:nvPicPr>
          <p:cNvPr id="2050" name="Picture 2" descr="Student Thinking Cartoon Images - Free Download on Freepik">
            <a:extLst>
              <a:ext uri="{FF2B5EF4-FFF2-40B4-BE49-F238E27FC236}">
                <a16:creationId xmlns:a16="http://schemas.microsoft.com/office/drawing/2014/main" id="{79A56345-FB25-BA95-6037-D5B6D2E9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492" y="2777053"/>
            <a:ext cx="3854753" cy="248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6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0010B-7CF5-DB31-B090-21600345464B}"/>
              </a:ext>
            </a:extLst>
          </p:cNvPr>
          <p:cNvSpPr txBox="1"/>
          <p:nvPr/>
        </p:nvSpPr>
        <p:spPr>
          <a:xfrm>
            <a:off x="858079" y="968273"/>
            <a:ext cx="5237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oogle Sans"/>
              </a:rPr>
              <a:t>Write quickly but legibly so it will be easy to read.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91BCF5-D945-832C-5DFA-A82DB4203B80}"/>
              </a:ext>
            </a:extLst>
          </p:cNvPr>
          <p:cNvSpPr txBox="1"/>
          <p:nvPr/>
        </p:nvSpPr>
        <p:spPr>
          <a:xfrm>
            <a:off x="751409" y="2311756"/>
            <a:ext cx="6115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>
                <a:latin typeface="Google Sans"/>
              </a:rPr>
              <a:t>When you have finished your sentence(s), fold the paper over to cover everything on the paper except what you have just written.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5B1910-ABE6-6348-2DBD-20CB2E8FE45C}"/>
              </a:ext>
            </a:extLst>
          </p:cNvPr>
          <p:cNvSpPr txBox="1"/>
          <p:nvPr/>
        </p:nvSpPr>
        <p:spPr>
          <a:xfrm>
            <a:off x="751409" y="4395308"/>
            <a:ext cx="6115878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28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Pass your paper on to the next person who will add to the story.</a:t>
            </a:r>
            <a:endParaRPr lang="en-US" sz="2800" kern="100" dirty="0">
              <a:effectLst/>
              <a:latin typeface="Google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tudent Writing Images - Free Download on Freepik">
            <a:extLst>
              <a:ext uri="{FF2B5EF4-FFF2-40B4-BE49-F238E27FC236}">
                <a16:creationId xmlns:a16="http://schemas.microsoft.com/office/drawing/2014/main" id="{A4372006-9117-702B-7F17-38A877A1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83" y="968272"/>
            <a:ext cx="2624731" cy="17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hat's the maximum number of times that you can fold a piece ...">
            <a:extLst>
              <a:ext uri="{FF2B5EF4-FFF2-40B4-BE49-F238E27FC236}">
                <a16:creationId xmlns:a16="http://schemas.microsoft.com/office/drawing/2014/main" id="{8525E33B-C02D-37D0-CBBB-2AE7E7A1B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45" y="2850529"/>
            <a:ext cx="2051427" cy="11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oto | rene-passes-out-papers | UCLA">
            <a:extLst>
              <a:ext uri="{FF2B5EF4-FFF2-40B4-BE49-F238E27FC236}">
                <a16:creationId xmlns:a16="http://schemas.microsoft.com/office/drawing/2014/main" id="{416BE852-5F51-9488-3EBD-86254F7F1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b="17853"/>
          <a:stretch/>
        </p:blipFill>
        <p:spPr bwMode="auto">
          <a:xfrm>
            <a:off x="6826352" y="4141304"/>
            <a:ext cx="1559991" cy="19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49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5817921-17AD-33A2-59A5-5EA307B0E496}"/>
              </a:ext>
            </a:extLst>
          </p:cNvPr>
          <p:cNvSpPr/>
          <p:nvPr/>
        </p:nvSpPr>
        <p:spPr>
          <a:xfrm>
            <a:off x="781878" y="1065257"/>
            <a:ext cx="5499652" cy="14493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4"/>
                </a:solidFill>
                <a:latin typeface="Google Sans"/>
              </a:rPr>
              <a:t>Pass the story around your group two times so everyone has a chance to write twice.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B42194-606B-280C-3BF4-FADBB38222B5}"/>
              </a:ext>
            </a:extLst>
          </p:cNvPr>
          <p:cNvSpPr/>
          <p:nvPr/>
        </p:nvSpPr>
        <p:spPr>
          <a:xfrm>
            <a:off x="3465443" y="2696818"/>
            <a:ext cx="5075583" cy="16465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Google Sans"/>
              </a:rPr>
              <a:t>The last person in your group will write a sentence that finishes the story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F91DA4-AABE-FF89-4FA5-D79D924FE2B6}"/>
              </a:ext>
            </a:extLst>
          </p:cNvPr>
          <p:cNvSpPr/>
          <p:nvPr/>
        </p:nvSpPr>
        <p:spPr>
          <a:xfrm>
            <a:off x="5784572" y="4343402"/>
            <a:ext cx="4969565" cy="16465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Google Sans"/>
              </a:rPr>
              <a:t>Now unfold the paper and read your story aloud!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FB521B-3D27-CD10-F204-24D8FDF6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30" y="626163"/>
            <a:ext cx="1258957" cy="1888436"/>
          </a:xfrm>
          <a:prstGeom prst="rect">
            <a:avLst/>
          </a:prstGeom>
        </p:spPr>
      </p:pic>
      <p:pic>
        <p:nvPicPr>
          <p:cNvPr id="5122" name="Picture 2" descr="Teeange Student Reading Aloud In The Classroom Stock Photo - Download Image  Now - Teenager, Student, Classroom">
            <a:extLst>
              <a:ext uri="{FF2B5EF4-FFF2-40B4-BE49-F238E27FC236}">
                <a16:creationId xmlns:a16="http://schemas.microsoft.com/office/drawing/2014/main" id="{DD38B8C3-AB22-63AC-CF5B-07B753FC4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9165" r="28161" b="4774"/>
          <a:stretch/>
        </p:blipFill>
        <p:spPr bwMode="auto">
          <a:xfrm>
            <a:off x="1000538" y="3006811"/>
            <a:ext cx="2352260" cy="29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289A04-3A38-3916-E4C1-42197E25ABE7}"/>
              </a:ext>
            </a:extLst>
          </p:cNvPr>
          <p:cNvSpPr/>
          <p:nvPr/>
        </p:nvSpPr>
        <p:spPr>
          <a:xfrm>
            <a:off x="874642" y="1033669"/>
            <a:ext cx="8242853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As a group, rewrite your story to make it flow so that it is connected and logical.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B78C0-135C-A21B-B12A-7D0D9D3B9B24}"/>
              </a:ext>
            </a:extLst>
          </p:cNvPr>
          <p:cNvSpPr/>
          <p:nvPr/>
        </p:nvSpPr>
        <p:spPr>
          <a:xfrm>
            <a:off x="874642" y="2226365"/>
            <a:ext cx="8242853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ake additions to the story but keep the basic storyline intact.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D392A-4B07-BA17-4AEA-CEB86808A30B}"/>
              </a:ext>
            </a:extLst>
          </p:cNvPr>
          <p:cNvSpPr/>
          <p:nvPr/>
        </p:nvSpPr>
        <p:spPr>
          <a:xfrm>
            <a:off x="874642" y="3429000"/>
            <a:ext cx="8242853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eview your story for sentence structure, spelling, punctuation, and grammar.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00B95-3367-6ABD-79EA-F33C4ABD14BD}"/>
              </a:ext>
            </a:extLst>
          </p:cNvPr>
          <p:cNvSpPr/>
          <p:nvPr/>
        </p:nvSpPr>
        <p:spPr>
          <a:xfrm>
            <a:off x="874641" y="4764156"/>
            <a:ext cx="8242853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When you</a:t>
            </a:r>
            <a:r>
              <a:rPr lang="en-US" sz="24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 are satisfied with your story, sign it and hand it 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B156F-FB19-9B78-28FD-927F18B5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294" y="1948069"/>
            <a:ext cx="1780452" cy="1186967"/>
          </a:xfrm>
          <a:prstGeom prst="rect">
            <a:avLst/>
          </a:prstGeom>
        </p:spPr>
      </p:pic>
      <p:pic>
        <p:nvPicPr>
          <p:cNvPr id="6152" name="Picture 8" descr="Best Eraser Royalty-Free Images, Stock Photos &amp; Pictures ...">
            <a:extLst>
              <a:ext uri="{FF2B5EF4-FFF2-40B4-BE49-F238E27FC236}">
                <a16:creationId xmlns:a16="http://schemas.microsoft.com/office/drawing/2014/main" id="{DA791E79-16C2-51B4-202F-5451C6CC3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4"/>
          <a:stretch/>
        </p:blipFill>
        <p:spPr bwMode="auto">
          <a:xfrm>
            <a:off x="9277682" y="818321"/>
            <a:ext cx="2039676" cy="13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289,900+ Punctuation Mark Stock Photos, Pictures &amp; Royalty ...">
            <a:extLst>
              <a:ext uri="{FF2B5EF4-FFF2-40B4-BE49-F238E27FC236}">
                <a16:creationId xmlns:a16="http://schemas.microsoft.com/office/drawing/2014/main" id="{0BCFF098-FE73-7EC9-1D43-08F0DC830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12030" r="6927" b="13881"/>
          <a:stretch/>
        </p:blipFill>
        <p:spPr bwMode="auto">
          <a:xfrm>
            <a:off x="9541418" y="3272772"/>
            <a:ext cx="1512204" cy="122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humbs Up Emoji Images – Browse 14,527 Stock Photos, Vectors ...">
            <a:extLst>
              <a:ext uri="{FF2B5EF4-FFF2-40B4-BE49-F238E27FC236}">
                <a16:creationId xmlns:a16="http://schemas.microsoft.com/office/drawing/2014/main" id="{CF8EED8B-D222-6091-5E6E-1A161540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682" y="4499628"/>
            <a:ext cx="1998748" cy="142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4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A3C93-E3C0-739E-E303-A19DA4F6D33E}"/>
              </a:ext>
            </a:extLst>
          </p:cNvPr>
          <p:cNvSpPr txBox="1"/>
          <p:nvPr/>
        </p:nvSpPr>
        <p:spPr>
          <a:xfrm>
            <a:off x="3028122" y="1060173"/>
            <a:ext cx="6135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Google Sans"/>
              </a:rPr>
              <a:t>Congratulations!!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2D11F-E71D-0D05-B799-1B3EDDF89AD2}"/>
              </a:ext>
            </a:extLst>
          </p:cNvPr>
          <p:cNvSpPr txBox="1"/>
          <p:nvPr/>
        </p:nvSpPr>
        <p:spPr>
          <a:xfrm>
            <a:off x="2544418" y="4719760"/>
            <a:ext cx="7699512" cy="99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100" dirty="0"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Great job working </a:t>
            </a:r>
            <a:r>
              <a:rPr lang="en-US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together as a group to share ideas and </a:t>
            </a:r>
            <a:r>
              <a:rPr lang="en-US" sz="2800" kern="10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write your story</a:t>
            </a:r>
            <a:r>
              <a:rPr lang="en-US" sz="2800" kern="100" dirty="0">
                <a:effectLst/>
                <a:latin typeface="Google Sans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5" name="AutoShape 2" descr="Great Job Words Praising a Successful Goal Accomplished — Stock Photo, Image">
            <a:extLst>
              <a:ext uri="{FF2B5EF4-FFF2-40B4-BE49-F238E27FC236}">
                <a16:creationId xmlns:a16="http://schemas.microsoft.com/office/drawing/2014/main" id="{90B17202-C661-DBDD-B043-21D952F38D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89374" y="429701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4EE79-371F-F781-65BA-F1DA1ADC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75" y="1768059"/>
            <a:ext cx="3283197" cy="29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307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Garamond</vt:lpstr>
      <vt:lpstr>Google Sans</vt:lpstr>
      <vt:lpstr>Wingdings</vt:lpstr>
      <vt:lpstr>Organic</vt:lpstr>
      <vt:lpstr>Writing a Chain Story</vt:lpstr>
      <vt:lpstr>What is a Chain Story?</vt:lpstr>
      <vt:lpstr>Here is your gameplan: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Chain Story</dc:title>
  <dc:creator>Anne Woita</dc:creator>
  <cp:lastModifiedBy>Anne Woita</cp:lastModifiedBy>
  <cp:revision>8</cp:revision>
  <dcterms:created xsi:type="dcterms:W3CDTF">2024-02-15T17:34:04Z</dcterms:created>
  <dcterms:modified xsi:type="dcterms:W3CDTF">2024-08-02T19:19:33Z</dcterms:modified>
</cp:coreProperties>
</file>