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15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2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6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8AF9B52-863B-4DD7-A83F-1BF3483BAB99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F9F4C8-3DD0-4F6B-9156-7077E4787BE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97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A33A-3DAA-94E7-3308-733F5B841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History and Art of Mosaics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C5F95-AD4E-56C9-EC9D-5ACAC3275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11464" r="3388" b="11820"/>
          <a:stretch/>
        </p:blipFill>
        <p:spPr>
          <a:xfrm>
            <a:off x="2837329" y="4423544"/>
            <a:ext cx="6517342" cy="17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77FD-E918-8E8D-2D8F-71E64FEE8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52578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By the 8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century, glass tiles and stones in different colors were used to depict gods and create decorative pathways, religious scenes, everyday themes and geometric designs.</a:t>
            </a:r>
          </a:p>
        </p:txBody>
      </p:sp>
      <p:pic>
        <p:nvPicPr>
          <p:cNvPr id="9218" name="Picture 2" descr="Roman Floor Mosaics: Stone and Glass | DailyArt Magazine">
            <a:extLst>
              <a:ext uri="{FF2B5EF4-FFF2-40B4-BE49-F238E27FC236}">
                <a16:creationId xmlns:a16="http://schemas.microsoft.com/office/drawing/2014/main" id="{C0AB2414-F593-9113-1720-A954E3D8B4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89" y="1108709"/>
            <a:ext cx="61912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2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A34F-3184-617D-2930-2335132C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612"/>
            <a:ext cx="10058400" cy="2034988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Smalti (glass from northern Italy), became popular, backed by a silver or gold leaf allowing light reflection and refraction, providing an entirely new texture and feel to the mosaics created.</a:t>
            </a:r>
            <a:br>
              <a:rPr lang="en-US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0242" name="Picture 2" descr="Smalti Tiles | About Glass Tile">
            <a:extLst>
              <a:ext uri="{FF2B5EF4-FFF2-40B4-BE49-F238E27FC236}">
                <a16:creationId xmlns:a16="http://schemas.microsoft.com/office/drawing/2014/main" id="{A1419336-F44A-EC34-1065-2945F39722C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94" y="2653554"/>
            <a:ext cx="5428586" cy="196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aking Glass Mosaic Jewelry With Smalti, With Examples –, 40% OFF">
            <a:extLst>
              <a:ext uri="{FF2B5EF4-FFF2-40B4-BE49-F238E27FC236}">
                <a16:creationId xmlns:a16="http://schemas.microsoft.com/office/drawing/2014/main" id="{2FBF5BC0-5339-C289-A7FF-D5DF61C534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92" y="1880067"/>
            <a:ext cx="3257174" cy="434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42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B311-AA58-955F-18AB-4BA6AAC2B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23444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Mosaics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AE046-8F79-7647-0E29-91EE566B4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Interest in mosaics were revived during the Art Nouveau movement of the 20</a:t>
            </a:r>
            <a:r>
              <a:rPr lang="en-US" sz="24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century—represented by curved, organic lines and shapes. 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1266" name="Picture 2" descr="Art Nouveau in mosaic | Eclectic art, Interesting art, Mosaic">
            <a:extLst>
              <a:ext uri="{FF2B5EF4-FFF2-40B4-BE49-F238E27FC236}">
                <a16:creationId xmlns:a16="http://schemas.microsoft.com/office/drawing/2014/main" id="{285CD544-6A10-06C7-D159-836D7AD3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95" y="995082"/>
            <a:ext cx="6669741" cy="50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7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861C1-BF0C-3A74-E1ED-B71E0D84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 a result, new techniques were introduced, such as the use of purpose-made and waste tiles to cover large surfaces of buildings. 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12290" name="Picture 2" descr="Love those mosaic murals? Repairs begin on 1904 UC Berkeley ...">
            <a:extLst>
              <a:ext uri="{FF2B5EF4-FFF2-40B4-BE49-F238E27FC236}">
                <a16:creationId xmlns:a16="http://schemas.microsoft.com/office/drawing/2014/main" id="{4BEF64A7-7973-4AAD-A784-8BB7BA9365A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4" y="2154204"/>
            <a:ext cx="5014857" cy="33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saiah Zagar's Painted Bride mosaic is coming down - WHYY">
            <a:extLst>
              <a:ext uri="{FF2B5EF4-FFF2-40B4-BE49-F238E27FC236}">
                <a16:creationId xmlns:a16="http://schemas.microsoft.com/office/drawing/2014/main" id="{6855CF4E-FBA0-0540-BA68-6876DC2D5C8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68" y="2154204"/>
            <a:ext cx="5023695" cy="334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8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C782-E160-C9C4-E2E6-C1DB28C29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624"/>
            <a:ext cx="3200400" cy="1775011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Today, designs created with mosaics are made by professional artists or by anyone as a popular craft.</a:t>
            </a:r>
          </a:p>
        </p:txBody>
      </p:sp>
      <p:pic>
        <p:nvPicPr>
          <p:cNvPr id="13314" name="Picture 2" descr="2,300+ Making Mosaic Stock Photos, Pictures &amp; Royalty-Free ...">
            <a:extLst>
              <a:ext uri="{FF2B5EF4-FFF2-40B4-BE49-F238E27FC236}">
                <a16:creationId xmlns:a16="http://schemas.microsoft.com/office/drawing/2014/main" id="{5AADA71B-2336-6DB8-C3E8-EF1E51D96C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6" y="3070640"/>
            <a:ext cx="3462275" cy="230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ow to Make a Mosaic: Supplies and Tools">
            <a:extLst>
              <a:ext uri="{FF2B5EF4-FFF2-40B4-BE49-F238E27FC236}">
                <a16:creationId xmlns:a16="http://schemas.microsoft.com/office/drawing/2014/main" id="{E3AD24A2-6630-C4FB-EE23-AA237B9A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616" y="681316"/>
            <a:ext cx="6242117" cy="534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F4818-0E35-3451-C1FC-4A3814C9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availability of mosaic tiles creates unlimited options for their use in a variety of environments:  homes (bathrooms, kitchens, etc.), churches, businesses and public buildings (Murals), adding interest, creativity, color and elegance. 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14338" name="Picture 2" descr="A Guide for Beginners: Mosaic Bathroom Tile Collections 2024">
            <a:extLst>
              <a:ext uri="{FF2B5EF4-FFF2-40B4-BE49-F238E27FC236}">
                <a16:creationId xmlns:a16="http://schemas.microsoft.com/office/drawing/2014/main" id="{03C43A8E-B6A6-9A27-A34E-09F1A167B1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56" y="1846263"/>
            <a:ext cx="4022725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Mosaic Church Images - Free Download on Freepik">
            <a:extLst>
              <a:ext uri="{FF2B5EF4-FFF2-40B4-BE49-F238E27FC236}">
                <a16:creationId xmlns:a16="http://schemas.microsoft.com/office/drawing/2014/main" id="{E696D315-A07B-00E5-7AF2-FF8F8520A5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2079156"/>
            <a:ext cx="4937125" cy="355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6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EC8B-75F1-0AF7-E5EF-DD922F626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8"/>
            <a:ext cx="3200400" cy="568093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mosaics can be found everywhere and are used to decorate: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*buildings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*subways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*floors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*ceilings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*walls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*benches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*tables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*sidewalks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*restrooms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*restaurants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*parks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*churches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*public buildings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*homes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Sea Glass Mosaic Tabletop : 10 Steps (with Pictures ...">
            <a:extLst>
              <a:ext uri="{FF2B5EF4-FFF2-40B4-BE49-F238E27FC236}">
                <a16:creationId xmlns:a16="http://schemas.microsoft.com/office/drawing/2014/main" id="{759A4A47-A867-A539-EF93-851375090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8357"/>
            <a:ext cx="30480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Sidewalk mosaic designs - Picture of Lisbon Sidewalk ...">
            <a:extLst>
              <a:ext uri="{FF2B5EF4-FFF2-40B4-BE49-F238E27FC236}">
                <a16:creationId xmlns:a16="http://schemas.microsoft.com/office/drawing/2014/main" id="{EE1BD393-AB91-0FB4-94AB-C98E2F7F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929" y="298358"/>
            <a:ext cx="2923054" cy="292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estaurant Tile Designs - Artaic">
            <a:extLst>
              <a:ext uri="{FF2B5EF4-FFF2-40B4-BE49-F238E27FC236}">
                <a16:creationId xmlns:a16="http://schemas.microsoft.com/office/drawing/2014/main" id="{2AC47F9E-2E99-5D3B-D0D9-879A8348A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07" y="3720354"/>
            <a:ext cx="4007223" cy="267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1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99DEC6-4083-93E3-0A64-30AF370E5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863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Mosaics allow individual expression to add unique and artistic touches in making personal choices to express one’s unique and innate creativity. 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18827-7EB3-7A50-125C-FE79499B96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They can be very complex, with many colors and shapes creating intricate patterns and pictures, or very simple in design. 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16388" name="Picture 4" descr="Rainbow Mosaic Images – Browse 127,220 Stock Photos, Vectors ...">
            <a:extLst>
              <a:ext uri="{FF2B5EF4-FFF2-40B4-BE49-F238E27FC236}">
                <a16:creationId xmlns:a16="http://schemas.microsoft.com/office/drawing/2014/main" id="{2B8E8D9D-B147-4A93-AD9F-42948EFE66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03" y="3429000"/>
            <a:ext cx="3770817" cy="21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Mosaic Art Images – Browse 2,091,541 Stock Photos, Vectors ...">
            <a:extLst>
              <a:ext uri="{FF2B5EF4-FFF2-40B4-BE49-F238E27FC236}">
                <a16:creationId xmlns:a16="http://schemas.microsoft.com/office/drawing/2014/main" id="{ED46D9B3-2062-4658-E7D6-E9C73E05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3" y="2010335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0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8ACB-C711-43A7-C7C6-24E92D930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Mosaic-making requires precision, skill, spatial awareness, hand-eye coordination and fine motor skills.</a:t>
            </a:r>
          </a:p>
        </p:txBody>
      </p:sp>
      <p:pic>
        <p:nvPicPr>
          <p:cNvPr id="17412" name="Picture 4" descr="6,686 Making Mosaic Images, Stock Photos, 3D objects ...">
            <a:extLst>
              <a:ext uri="{FF2B5EF4-FFF2-40B4-BE49-F238E27FC236}">
                <a16:creationId xmlns:a16="http://schemas.microsoft.com/office/drawing/2014/main" id="{BB2E9D4B-46E3-FA45-62C5-2573576E9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7"/>
          <a:stretch/>
        </p:blipFill>
        <p:spPr bwMode="auto">
          <a:xfrm>
            <a:off x="200025" y="3209934"/>
            <a:ext cx="3714750" cy="242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Ancient Mosaic Workshop in Rome, Italy">
            <a:extLst>
              <a:ext uri="{FF2B5EF4-FFF2-40B4-BE49-F238E27FC236}">
                <a16:creationId xmlns:a16="http://schemas.microsoft.com/office/drawing/2014/main" id="{1ABB0D80-A7E9-C89B-27B4-75AC8ABF5B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96446"/>
            <a:ext cx="6492875" cy="432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B36D-CEAB-20BF-79DB-B6C9EAD0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5" y="286604"/>
            <a:ext cx="10384715" cy="1963538"/>
          </a:xfrm>
        </p:spPr>
        <p:txBody>
          <a:bodyPr>
            <a:norm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kern="1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Creating mosaics allows us to add unique and artistic touches to spaces that are beautiful as well as functional.  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8434" name="Picture 2" descr="Top Three DON'Ts of Photo Mosaic Design - Picture Mosaics Blog">
            <a:extLst>
              <a:ext uri="{FF2B5EF4-FFF2-40B4-BE49-F238E27FC236}">
                <a16:creationId xmlns:a16="http://schemas.microsoft.com/office/drawing/2014/main" id="{C9C99C9A-6170-5582-3187-DD5EE5F9D8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35" y="1722611"/>
            <a:ext cx="6406530" cy="358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164BE6-8B6F-25B4-A9E3-224D598173BB}"/>
              </a:ext>
            </a:extLst>
          </p:cNvPr>
          <p:cNvSpPr txBox="1"/>
          <p:nvPr/>
        </p:nvSpPr>
        <p:spPr>
          <a:xfrm>
            <a:off x="2401324" y="5683624"/>
            <a:ext cx="7881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1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enhance the spaces in which we live.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07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7EFD9-B75E-BFDA-C92C-B02BC849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2523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Mosaics have a long history. 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E3C10-2024-FFE4-5FD5-0028B5346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They were created in ancient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times and have brought art and color to humanity for thousands of years. 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he white myth? Skin colour in ancient mosaics::Helen Miles ...">
            <a:extLst>
              <a:ext uri="{FF2B5EF4-FFF2-40B4-BE49-F238E27FC236}">
                <a16:creationId xmlns:a16="http://schemas.microsoft.com/office/drawing/2014/main" id="{9771E1BE-B5CC-1718-7118-4E753BDF2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27" y="1846729"/>
            <a:ext cx="7454773" cy="311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63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062401-92EE-A6B1-D1A8-1D13FBDC0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  Some of the fabulous historic mosaic works were so detailed they looked like paintings.</a:t>
            </a:r>
            <a:br>
              <a:rPr lang="en-US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AFBF51-131B-D880-4018-BC25EAFA5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2671481"/>
            <a:ext cx="4937760" cy="319761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Their hard-wearing nature has earned them the nickname ‘eternal pictures.’ </a:t>
            </a:r>
            <a:endParaRPr lang="en-US" sz="3200" dirty="0">
              <a:solidFill>
                <a:schemeClr val="accent2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Making Roman mosaic copies – mused mosaik">
            <a:extLst>
              <a:ext uri="{FF2B5EF4-FFF2-40B4-BE49-F238E27FC236}">
                <a16:creationId xmlns:a16="http://schemas.microsoft.com/office/drawing/2014/main" id="{DEC3DD70-FDAE-33EA-4105-E772215E86E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07" y="1846263"/>
            <a:ext cx="415722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5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7896D-381B-C3D1-EF80-9F514F91E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Mosaic designs have been found all over the world and are one of the oldest and most beautiful forms of art in the history of mankind. 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436CA-7EDF-FE90-3413-0B7051C03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756212"/>
            <a:ext cx="3200400" cy="254899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 art can be dated back more than 5,000 years to ancient Mesopotamia (modern-day Iraq).</a:t>
            </a:r>
          </a:p>
        </p:txBody>
      </p:sp>
      <p:pic>
        <p:nvPicPr>
          <p:cNvPr id="3074" name="Picture 2" descr="Mesopotamia, 1000 B.C.–1 A.D. | Chronology | Heilbrunn ...">
            <a:extLst>
              <a:ext uri="{FF2B5EF4-FFF2-40B4-BE49-F238E27FC236}">
                <a16:creationId xmlns:a16="http://schemas.microsoft.com/office/drawing/2014/main" id="{8942444A-4924-E9C4-4C84-92BDDAEE20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61411"/>
            <a:ext cx="6492875" cy="279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61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377A9-949E-4843-D461-F1C4B7840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Early examples of mosaics were used for amorphous (unrecognizable) decorative work used in flooring and pavement.  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B238B-D090-756C-5CEF-D70D4EE7A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1740147"/>
          </a:xfrm>
        </p:spPr>
        <p:txBody>
          <a:bodyPr/>
          <a:lstStyle/>
          <a:p>
            <a:r>
              <a:rPr lang="en-US" sz="280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These decorative, abstract designs were made up of ivory, seashells, small pieces of stone or rounded pebbles.</a:t>
            </a:r>
            <a:endParaRPr lang="en-US" sz="2800" dirty="0">
              <a:solidFill>
                <a:schemeClr val="accent2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098" name="Picture 2" descr="2,400+ Ancient Roman Floor Mosaic Stock Photos, Pictures ...">
            <a:extLst>
              <a:ext uri="{FF2B5EF4-FFF2-40B4-BE49-F238E27FC236}">
                <a16:creationId xmlns:a16="http://schemas.microsoft.com/office/drawing/2014/main" id="{AB18F906-52F6-5294-F8EE-E7EA9CBC463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2082705"/>
            <a:ext cx="5152913" cy="343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8,700+ Sea Pebbles And Seashells Stock Photos, Pictures ...">
            <a:extLst>
              <a:ext uri="{FF2B5EF4-FFF2-40B4-BE49-F238E27FC236}">
                <a16:creationId xmlns:a16="http://schemas.microsoft.com/office/drawing/2014/main" id="{9625FA1A-B8C5-E776-F633-3412EE51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71709" y="2978337"/>
            <a:ext cx="2430183" cy="364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36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257B8-2EA8-E7CD-98B2-0C5442436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652" y="322730"/>
            <a:ext cx="6492240" cy="214883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Mesopotamians laid the groundwork for mosaics made thousands of years later by Classical (Greek and Roman) artists who chose to create pictures, patterns and motifs in their mosaics. 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D4B4D8-4D8C-9D3D-9A8F-5B49FD19B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022" y="2581300"/>
            <a:ext cx="6101117" cy="4068683"/>
          </a:xfrm>
          <a:prstGeom prst="rect">
            <a:avLst/>
          </a:prstGeom>
        </p:spPr>
      </p:pic>
      <p:pic>
        <p:nvPicPr>
          <p:cNvPr id="5132" name="Picture 12" descr="21,694 Ancient Roman Mosaics Images, Stock Photos, 3D ...">
            <a:extLst>
              <a:ext uri="{FF2B5EF4-FFF2-40B4-BE49-F238E27FC236}">
                <a16:creationId xmlns:a16="http://schemas.microsoft.com/office/drawing/2014/main" id="{4C92E2CE-81A8-CBAF-26FC-5A9DC0676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6"/>
          <a:stretch/>
        </p:blipFill>
        <p:spPr bwMode="auto">
          <a:xfrm>
            <a:off x="395831" y="1783976"/>
            <a:ext cx="3302950" cy="32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0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5E85-B595-0985-D021-D3003F408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Mosaics became an artform in the 4</a:t>
            </a:r>
            <a:r>
              <a:rPr lang="en-US" sz="3200" baseline="300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</a:t>
            </a:r>
            <a:r>
              <a:rPr lang="en-US" sz="32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Century BC by the Greeks to decorate floors and walls, initially creating patterns using black and white pebbles.  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35721-AE67-9314-47FB-F227F0D20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1025" y="2097741"/>
            <a:ext cx="2890221" cy="359920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Later, their mosaics evolved into a sophisticated art form illustrating myths and legends as well as pastimes of their lives and times.  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6146" name="Picture 2" descr="Mosaic floor greece Black and White Stock Photos &amp; Images ...">
            <a:extLst>
              <a:ext uri="{FF2B5EF4-FFF2-40B4-BE49-F238E27FC236}">
                <a16:creationId xmlns:a16="http://schemas.microsoft.com/office/drawing/2014/main" id="{882C4146-884F-93B8-4990-E49CE298FF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 bwMode="auto">
          <a:xfrm>
            <a:off x="421341" y="1892374"/>
            <a:ext cx="4382107" cy="380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eek Mythology Marble Mosaic Art Reproduction - Etsy">
            <a:extLst>
              <a:ext uri="{FF2B5EF4-FFF2-40B4-BE49-F238E27FC236}">
                <a16:creationId xmlns:a16="http://schemas.microsoft.com/office/drawing/2014/main" id="{EFD43FC8-88AD-9AF5-A473-B96DAC16D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106" y="1972235"/>
            <a:ext cx="3920378" cy="392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45CE-6B87-6AEB-C59C-873DC1976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9206"/>
            <a:ext cx="3200400" cy="261500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that time, mosaics were produced using precise geometric patterns to skillfully display people and animals.</a:t>
            </a:r>
          </a:p>
        </p:txBody>
      </p:sp>
      <p:pic>
        <p:nvPicPr>
          <p:cNvPr id="7170" name="Picture 2" descr="The Roman Mosaic from Lod, Israel - The Metropolitan Museum ...">
            <a:extLst>
              <a:ext uri="{FF2B5EF4-FFF2-40B4-BE49-F238E27FC236}">
                <a16:creationId xmlns:a16="http://schemas.microsoft.com/office/drawing/2014/main" id="{B31C97A7-FA2D-86F6-6CEB-ABFED05DF3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78" y="269047"/>
            <a:ext cx="6241880" cy="631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hotograph:An ancient Greek mosaic shows the sea god ...">
            <a:extLst>
              <a:ext uri="{FF2B5EF4-FFF2-40B4-BE49-F238E27FC236}">
                <a16:creationId xmlns:a16="http://schemas.microsoft.com/office/drawing/2014/main" id="{7A703322-2EC2-B57C-444F-08EE1BC9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3" y="3219517"/>
            <a:ext cx="3533352" cy="194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16184-E2BB-8846-B08F-C0271458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567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ancient Romans’ interest and enthusiasm in mosaic art transformed the use of mosaics from only the privileged few into a more main-streamed decorative medium.  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8198" name="Picture 6" descr="Roman Mosaics - Ancient Art in Tiny Pieces">
            <a:extLst>
              <a:ext uri="{FF2B5EF4-FFF2-40B4-BE49-F238E27FC236}">
                <a16:creationId xmlns:a16="http://schemas.microsoft.com/office/drawing/2014/main" id="{89723C14-E30F-2352-3AB8-3EFE7E0E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82" y="1839020"/>
            <a:ext cx="6917671" cy="442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99</TotalTime>
  <Words>601</Words>
  <Application>Microsoft Office PowerPoint</Application>
  <PresentationFormat>Widescreen</PresentationFormat>
  <Paragraphs>27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Retrospect</vt:lpstr>
      <vt:lpstr>The History and Art of Mosaics</vt:lpstr>
      <vt:lpstr>Mosaics have a long history.  </vt:lpstr>
      <vt:lpstr>  Some of the fabulous historic mosaic works were so detailed they looked like paintings. </vt:lpstr>
      <vt:lpstr>Mosaic designs have been found all over the world and are one of the oldest and most beautiful forms of art in the history of mankind.  </vt:lpstr>
      <vt:lpstr>Early examples of mosaics were used for amorphous (unrecognizable) decorative work used in flooring and pavement.  </vt:lpstr>
      <vt:lpstr>PowerPoint Presentation</vt:lpstr>
      <vt:lpstr>Mosaics became an artform in the 4th Century BC by the Greeks to decorate floors and walls, initially creating patterns using black and white pebbles.  </vt:lpstr>
      <vt:lpstr>During that time, mosaics were produced using precise geometric patterns to skillfully display people and animals.</vt:lpstr>
      <vt:lpstr>The ancient Romans’ interest and enthusiasm in mosaic art transformed the use of mosaics from only the privileged few into a more main-streamed decorative medium.  </vt:lpstr>
      <vt:lpstr>By the 8th century, glass tiles and stones in different colors were used to depict gods and create decorative pathways, religious scenes, everyday themes and geometric designs.</vt:lpstr>
      <vt:lpstr>Smalti (glass from northern Italy), became popular, backed by a silver or gold leaf allowing light reflection and refraction, providing an entirely new texture and feel to the mosaics created. </vt:lpstr>
      <vt:lpstr>Modern Mosaics</vt:lpstr>
      <vt:lpstr>As a result, new techniques were introduced, such as the use of purpose-made and waste tiles to cover large surfaces of buildings. </vt:lpstr>
      <vt:lpstr>Today, designs created with mosaics are made by professional artists or by anyone as a popular craft.</vt:lpstr>
      <vt:lpstr>The availability of mosaic tiles creates unlimited options for their use in a variety of environments:  homes (bathrooms, kitchens, etc.), churches, businesses and public buildings (Murals), adding interest, creativity, color and elegance. </vt:lpstr>
      <vt:lpstr>Modern mosaics can be found everywhere and are used to decorate: *buildings *subways *floors *ceilings *walls *benches *tables *sidewalks *restrooms *restaurants *parks *churches *public buildings *homes  </vt:lpstr>
      <vt:lpstr>Mosaics allow individual expression to add unique and artistic touches in making personal choices to express one’s unique and innate creativity. </vt:lpstr>
      <vt:lpstr>Mosaic-making requires precision, skill, spatial awareness, hand-eye coordination and fine motor skills.</vt:lpstr>
      <vt:lpstr>Creating mosaics allows us to add unique and artistic touches to spaces that are beautiful as well as functional. 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Art and History of Mosaics</dc:title>
  <dc:creator>Anne Woita</dc:creator>
  <cp:lastModifiedBy>Anne Woita</cp:lastModifiedBy>
  <cp:revision>4</cp:revision>
  <dcterms:created xsi:type="dcterms:W3CDTF">2024-05-08T19:06:25Z</dcterms:created>
  <dcterms:modified xsi:type="dcterms:W3CDTF">2024-08-04T20:24:23Z</dcterms:modified>
</cp:coreProperties>
</file>