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7" d="100"/>
          <a:sy n="107" d="100"/>
        </p:scale>
        <p:origin x="69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 name="Group 13"/>
          <p:cNvGrpSpPr/>
          <p:nvPr/>
        </p:nvGrpSpPr>
        <p:grpSpPr>
          <a:xfrm>
            <a:off x="-1588" y="0"/>
            <a:ext cx="12193588" cy="6861555"/>
            <a:chOff x="-1588" y="0"/>
            <a:chExt cx="12193588" cy="6861555"/>
          </a:xfrm>
        </p:grpSpPr>
        <p:sp>
          <p:nvSpPr>
            <p:cNvPr id="9" name="Rectangle 8"/>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a:prstGeom prst="rect">
            <a:avLst/>
          </a:prstGeo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158984" y="1792224"/>
            <a:ext cx="990599" cy="304799"/>
          </a:xfrm>
        </p:spPr>
        <p:txBody>
          <a:bodyPr/>
          <a:lstStyle>
            <a:lvl1pPr algn="l">
              <a:defRPr b="0">
                <a:solidFill>
                  <a:schemeClr val="bg1"/>
                </a:solidFill>
              </a:defRPr>
            </a:lvl1pPr>
          </a:lstStyle>
          <a:p>
            <a:fld id="{0DA2ED15-E6B1-4262-BABC-A1725CB8AF2C}" type="datetimeFigureOut">
              <a:rPr lang="en-US" smtClean="0"/>
              <a:t>8/2/2024</a:t>
            </a:fld>
            <a:endParaRPr lang="en-US"/>
          </a:p>
        </p:txBody>
      </p:sp>
      <p:sp>
        <p:nvSpPr>
          <p:cNvPr id="5" name="Footer Placeholder 4"/>
          <p:cNvSpPr>
            <a:spLocks noGrp="1"/>
          </p:cNvSpPr>
          <p:nvPr>
            <p:ph type="ftr" sz="quarter" idx="11"/>
          </p:nvPr>
        </p:nvSpPr>
        <p:spPr>
          <a:xfrm rot="5400000">
            <a:off x="8951976" y="3227832"/>
            <a:ext cx="3867912" cy="310896"/>
          </a:xfrm>
        </p:spPr>
        <p:txBody>
          <a:bodyPr/>
          <a:lstStyle>
            <a:lvl1pPr>
              <a:defRPr sz="1000" b="0">
                <a:solidFill>
                  <a:schemeClr val="bg1"/>
                </a:solidFill>
              </a:defRPr>
            </a:lvl1pPr>
          </a:lstStyle>
          <a:p>
            <a:endParaRPr lang="en-US"/>
          </a:p>
        </p:txBody>
      </p:sp>
      <p:sp>
        <p:nvSpPr>
          <p:cNvPr id="8" name="Rectangle 7"/>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C43317C8-4B40-488B-BB2B-E2D995F2B167}" type="slidenum">
              <a:rPr lang="en-US" smtClean="0"/>
              <a:t>‹#›</a:t>
            </a:fld>
            <a:endParaRPr lang="en-US"/>
          </a:p>
        </p:txBody>
      </p:sp>
    </p:spTree>
    <p:extLst>
      <p:ext uri="{BB962C8B-B14F-4D97-AF65-F5344CB8AC3E}">
        <p14:creationId xmlns:p14="http://schemas.microsoft.com/office/powerpoint/2010/main" val="110249246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7" y="4969927"/>
            <a:ext cx="8825657" cy="566738"/>
          </a:xfrm>
          <a:prstGeom prst="rect">
            <a:avLst/>
          </a:prstGeo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7" y="5536665"/>
            <a:ext cx="8825656"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A2ED15-E6B1-4262-BABC-A1725CB8AF2C}" type="datetimeFigureOut">
              <a:rPr lang="en-US" smtClean="0"/>
              <a:t>8/2/2024</a:t>
            </a:fld>
            <a:endParaRPr lang="en-US"/>
          </a:p>
        </p:txBody>
      </p:sp>
      <p:sp>
        <p:nvSpPr>
          <p:cNvPr id="6" name="Footer Placeholder 5"/>
          <p:cNvSpPr>
            <a:spLocks noGrp="1"/>
          </p:cNvSpPr>
          <p:nvPr>
            <p:ph type="ftr" sz="quarter" idx="11"/>
          </p:nvPr>
        </p:nvSpPr>
        <p:spPr/>
        <p:txBody>
          <a:bodyPr/>
          <a:lstStyle/>
          <a:p>
            <a:endParaRPr lang="en-US"/>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43317C8-4B40-488B-BB2B-E2D995F2B167}" type="slidenum">
              <a:rPr lang="en-US" smtClean="0"/>
              <a:t>‹#›</a:t>
            </a:fld>
            <a:endParaRPr lang="en-US"/>
          </a:p>
        </p:txBody>
      </p:sp>
    </p:spTree>
    <p:extLst>
      <p:ext uri="{BB962C8B-B14F-4D97-AF65-F5344CB8AC3E}">
        <p14:creationId xmlns:p14="http://schemas.microsoft.com/office/powerpoint/2010/main" val="212066041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0" name="Rectangle 9"/>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0704"/>
            <a:ext cx="8833104" cy="1371600"/>
          </a:xfrm>
          <a:prstGeom prst="rect">
            <a:avLst/>
          </a:prstGeom>
        </p:spPr>
        <p:txBody>
          <a:bodyPr anchor="ctr" anchorCtr="0"/>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2144" y="3547872"/>
            <a:ext cx="8825659" cy="2478024"/>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DA2ED15-E6B1-4262-BABC-A1725CB8AF2C}" type="datetimeFigureOut">
              <a:rPr lang="en-US" smtClean="0"/>
              <a:t>8/2/2024</a:t>
            </a:fld>
            <a:endParaRPr lang="en-US"/>
          </a:p>
        </p:txBody>
      </p:sp>
      <p:sp>
        <p:nvSpPr>
          <p:cNvPr id="5" name="Footer Placeholder 4"/>
          <p:cNvSpPr>
            <a:spLocks noGrp="1"/>
          </p:cNvSpPr>
          <p:nvPr>
            <p:ph type="ftr" sz="quarter" idx="11"/>
          </p:nvPr>
        </p:nvSpPr>
        <p:spPr/>
        <p:txBody>
          <a:body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43317C8-4B40-488B-BB2B-E2D995F2B167}" type="slidenum">
              <a:rPr lang="en-US" smtClean="0"/>
              <a:t>‹#›</a:t>
            </a:fld>
            <a:endParaRPr lang="en-US"/>
          </a:p>
        </p:txBody>
      </p:sp>
    </p:spTree>
    <p:extLst>
      <p:ext uri="{BB962C8B-B14F-4D97-AF65-F5344CB8AC3E}">
        <p14:creationId xmlns:p14="http://schemas.microsoft.com/office/powerpoint/2010/main" val="157916571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1588" y="0"/>
            <a:ext cx="12193588" cy="6861555"/>
            <a:chOff x="-1588" y="0"/>
            <a:chExt cx="12193588" cy="6861555"/>
          </a:xfrm>
        </p:grpSpPr>
        <p:sp>
          <p:nvSpPr>
            <p:cNvPr id="16" name="Rectangle 15"/>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TextBox 11"/>
          <p:cNvSpPr txBox="1"/>
          <p:nvPr/>
        </p:nvSpPr>
        <p:spPr bwMode="gray">
          <a:xfrm>
            <a:off x="898295" y="596767"/>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15" name="TextBox 14"/>
          <p:cNvSpPr txBox="1"/>
          <p:nvPr/>
        </p:nvSpPr>
        <p:spPr bwMode="gray">
          <a:xfrm>
            <a:off x="9715063" y="2629300"/>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2" name="Title 1"/>
          <p:cNvSpPr>
            <a:spLocks noGrp="1"/>
          </p:cNvSpPr>
          <p:nvPr>
            <p:ph type="title"/>
          </p:nvPr>
        </p:nvSpPr>
        <p:spPr>
          <a:xfrm>
            <a:off x="1574801" y="980517"/>
            <a:ext cx="8460983" cy="2698249"/>
          </a:xfrm>
          <a:prstGeom prst="rect">
            <a:avLst/>
          </a:prstGeom>
        </p:spPr>
        <p:txBody>
          <a:bodyPr anchor="ctr" anchorCtr="0"/>
          <a:lstStyle>
            <a:lvl1pPr>
              <a:defRPr sz="4000"/>
            </a:lvl1pPr>
          </a:lstStyle>
          <a:p>
            <a:r>
              <a:rPr lang="en-US"/>
              <a:t>Click to edit Master title style</a:t>
            </a:r>
            <a:endParaRPr lang="en-US" dirty="0"/>
          </a:p>
        </p:txBody>
      </p:sp>
      <p:sp>
        <p:nvSpPr>
          <p:cNvPr id="11" name="Text Placeholder 3"/>
          <p:cNvSpPr>
            <a:spLocks noGrp="1"/>
          </p:cNvSpPr>
          <p:nvPr>
            <p:ph type="body" sz="half" idx="14"/>
          </p:nvPr>
        </p:nvSpPr>
        <p:spPr bwMode="gray">
          <a:xfrm>
            <a:off x="1945945" y="3679987"/>
            <a:ext cx="7725772" cy="342174"/>
          </a:xfrm>
        </p:spPr>
        <p:txBody>
          <a:bodyPr vert="horz" lIns="91440" tIns="45720" rIns="91440" bIns="45720" rtlCol="0" anchor="t">
            <a:normAutofit/>
          </a:bodyPr>
          <a:lstStyle>
            <a:lvl1pPr>
              <a:buNone/>
              <a:defRPr lang="en-US" sz="1400" cap="small" dirty="0">
                <a:solidFill>
                  <a:schemeClr val="tx2">
                    <a:lumMod val="40000"/>
                    <a:lumOff val="60000"/>
                  </a:schemeClr>
                </a:solidFill>
                <a:latin typeface="+mn-lt"/>
              </a:defRPr>
            </a:lvl1pPr>
          </a:lstStyle>
          <a:p>
            <a:pPr marL="0" lvl="0" indent="0">
              <a:buNone/>
            </a:pPr>
            <a:r>
              <a:rPr lang="en-US"/>
              <a:t>Click to edit Master text styles</a:t>
            </a:r>
          </a:p>
        </p:txBody>
      </p:sp>
      <p:sp>
        <p:nvSpPr>
          <p:cNvPr id="10" name="Text Placeholder 3"/>
          <p:cNvSpPr>
            <a:spLocks noGrp="1"/>
          </p:cNvSpPr>
          <p:nvPr>
            <p:ph type="body" sz="half" idx="2"/>
          </p:nvPr>
        </p:nvSpPr>
        <p:spPr>
          <a:xfrm>
            <a:off x="1154954" y="5029198"/>
            <a:ext cx="8825659" cy="997858"/>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DA2ED15-E6B1-4262-BABC-A1725CB8AF2C}" type="datetimeFigureOut">
              <a:rPr lang="en-US" smtClean="0"/>
              <a:t>8/2/2024</a:t>
            </a:fld>
            <a:endParaRPr lang="en-US"/>
          </a:p>
        </p:txBody>
      </p:sp>
      <p:sp>
        <p:nvSpPr>
          <p:cNvPr id="5" name="Footer Placeholder 4"/>
          <p:cNvSpPr>
            <a:spLocks noGrp="1"/>
          </p:cNvSpPr>
          <p:nvPr>
            <p:ph type="ftr" sz="quarter" idx="11"/>
          </p:nvPr>
        </p:nvSpPr>
        <p:spPr/>
        <p:txBody>
          <a:bodyPr/>
          <a:lstStyle/>
          <a:p>
            <a:endParaRPr lang="en-US"/>
          </a:p>
        </p:txBody>
      </p:sp>
      <p:sp>
        <p:nvSpPr>
          <p:cNvPr id="23" name="Rectangle 2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43317C8-4B40-488B-BB2B-E2D995F2B167}" type="slidenum">
              <a:rPr lang="en-US" smtClean="0"/>
              <a:t>‹#›</a:t>
            </a:fld>
            <a:endParaRPr lang="en-US"/>
          </a:p>
        </p:txBody>
      </p:sp>
    </p:spTree>
    <p:extLst>
      <p:ext uri="{BB962C8B-B14F-4D97-AF65-F5344CB8AC3E}">
        <p14:creationId xmlns:p14="http://schemas.microsoft.com/office/powerpoint/2010/main" val="369444795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3525"/>
            <a:ext cx="8865623" cy="1819656"/>
          </a:xfrm>
          <a:prstGeom prst="rect">
            <a:avLst/>
          </a:prstGeo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9200"/>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A2ED15-E6B1-4262-BABC-A1725CB8AF2C}" type="datetimeFigureOut">
              <a:rPr lang="en-US" smtClean="0"/>
              <a:t>8/2/2024</a:t>
            </a:fld>
            <a:endParaRPr lang="en-US"/>
          </a:p>
        </p:txBody>
      </p:sp>
      <p:sp>
        <p:nvSpPr>
          <p:cNvPr id="5" name="Footer Placeholder 4"/>
          <p:cNvSpPr>
            <a:spLocks noGrp="1"/>
          </p:cNvSpPr>
          <p:nvPr>
            <p:ph type="ftr" sz="quarter" idx="11"/>
          </p:nvPr>
        </p:nvSpPr>
        <p:spPr/>
        <p:txBody>
          <a:bodyPr/>
          <a:lstStyle/>
          <a:p>
            <a:endParaRPr lang="en-US"/>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43317C8-4B40-488B-BB2B-E2D995F2B167}" type="slidenum">
              <a:rPr lang="en-US" smtClean="0"/>
              <a:t>‹#›</a:t>
            </a:fld>
            <a:endParaRPr lang="en-US"/>
          </a:p>
        </p:txBody>
      </p:sp>
    </p:spTree>
    <p:extLst>
      <p:ext uri="{BB962C8B-B14F-4D97-AF65-F5344CB8AC3E}">
        <p14:creationId xmlns:p14="http://schemas.microsoft.com/office/powerpoint/2010/main" val="50605607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312916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79764"/>
            <a:ext cx="3129168"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5380"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4"/>
            <a:ext cx="3145380"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0" y="2595032"/>
            <a:ext cx="3161029" cy="58473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79764"/>
            <a:ext cx="3161029"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84991" y="2603500"/>
            <a:ext cx="32564"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5824" y="2603500"/>
            <a:ext cx="0"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DA2ED15-E6B1-4262-BABC-A1725CB8AF2C}" type="datetimeFigureOut">
              <a:rPr lang="en-US" smtClean="0"/>
              <a:t>8/2/2024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3317C8-4B40-488B-BB2B-E2D995F2B167}" type="slidenum">
              <a:rPr lang="en-US" smtClean="0"/>
              <a:t>‹#›</a:t>
            </a:fld>
            <a:endParaRPr lang="en-US"/>
          </a:p>
        </p:txBody>
      </p:sp>
    </p:spTree>
    <p:extLst>
      <p:ext uri="{BB962C8B-B14F-4D97-AF65-F5344CB8AC3E}">
        <p14:creationId xmlns:p14="http://schemas.microsoft.com/office/powerpoint/2010/main" val="265916400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nchor="ctr" anchorCtr="0"/>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5"/>
            <a:ext cx="3050438" cy="57626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10916"/>
            <a:ext cx="2691242" cy="158409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7"/>
            <a:ext cx="3050438"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09108"/>
            <a:ext cx="3050438" cy="91257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3"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3" y="5109107"/>
            <a:ext cx="3050438" cy="91794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84245" y="2603500"/>
            <a:ext cx="1"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7352" y="2603500"/>
            <a:ext cx="0"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DA2ED15-E6B1-4262-BABC-A1725CB8AF2C}" type="datetimeFigureOut">
              <a:rPr lang="en-US" smtClean="0"/>
              <a:t>8/2/2024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3317C8-4B40-488B-BB2B-E2D995F2B167}" type="slidenum">
              <a:rPr lang="en-US" smtClean="0"/>
              <a:t>‹#›</a:t>
            </a:fld>
            <a:endParaRPr lang="en-US"/>
          </a:p>
        </p:txBody>
      </p:sp>
    </p:spTree>
    <p:extLst>
      <p:ext uri="{BB962C8B-B14F-4D97-AF65-F5344CB8AC3E}">
        <p14:creationId xmlns:p14="http://schemas.microsoft.com/office/powerpoint/2010/main" val="137491516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595033"/>
            <a:ext cx="8825659" cy="3424768"/>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A2ED15-E6B1-4262-BABC-A1725CB8AF2C}" type="datetimeFigureOut">
              <a:rPr lang="en-US" smtClean="0"/>
              <a:t>8/2/2024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3317C8-4B40-488B-BB2B-E2D995F2B167}" type="slidenum">
              <a:rPr lang="en-US" smtClean="0"/>
              <a:t>‹#›</a:t>
            </a:fld>
            <a:endParaRPr lang="en-US"/>
          </a:p>
        </p:txBody>
      </p:sp>
    </p:spTree>
    <p:extLst>
      <p:ext uri="{BB962C8B-B14F-4D97-AF65-F5344CB8AC3E}">
        <p14:creationId xmlns:p14="http://schemas.microsoft.com/office/powerpoint/2010/main" val="31050182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p:cNvGrpSpPr/>
          <p:nvPr/>
        </p:nvGrpSpPr>
        <p:grpSpPr>
          <a:xfrm>
            <a:off x="-1588" y="0"/>
            <a:ext cx="12193588" cy="6861555"/>
            <a:chOff x="-1588" y="0"/>
            <a:chExt cx="12193588" cy="6861555"/>
          </a:xfrm>
        </p:grpSpPr>
        <p:sp>
          <p:nvSpPr>
            <p:cNvPr id="15" name="Rectangle 14"/>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6"/>
            <a:ext cx="1441567" cy="4748591"/>
          </a:xfrm>
          <a:prstGeom prst="rect">
            <a:avLst/>
          </a:prstGeo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5"/>
            <a:ext cx="6256025" cy="474859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A2ED15-E6B1-4262-BABC-A1725CB8AF2C}" type="datetimeFigureOut">
              <a:rPr lang="en-US" smtClean="0"/>
              <a:t>8/2/2024</a:t>
            </a:fld>
            <a:endParaRPr lang="en-US"/>
          </a:p>
        </p:txBody>
      </p:sp>
      <p:sp>
        <p:nvSpPr>
          <p:cNvPr id="5" name="Footer Placeholder 4"/>
          <p:cNvSpPr>
            <a:spLocks noGrp="1"/>
          </p:cNvSpPr>
          <p:nvPr>
            <p:ph type="ftr" sz="quarter" idx="11"/>
          </p:nvPr>
        </p:nvSpPr>
        <p:spPr/>
        <p:txBody>
          <a:bodyPr/>
          <a:lstStyle/>
          <a:p>
            <a:endParaRPr lang="en-US"/>
          </a:p>
        </p:txBody>
      </p:sp>
      <p:sp>
        <p:nvSpPr>
          <p:cNvPr id="20" name="Rectangle 1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43317C8-4B40-488B-BB2B-E2D995F2B167}" type="slidenum">
              <a:rPr lang="en-US" smtClean="0"/>
              <a:t>‹#›</a:t>
            </a:fld>
            <a:endParaRPr lang="en-US"/>
          </a:p>
        </p:txBody>
      </p:sp>
    </p:spTree>
    <p:extLst>
      <p:ext uri="{BB962C8B-B14F-4D97-AF65-F5344CB8AC3E}">
        <p14:creationId xmlns:p14="http://schemas.microsoft.com/office/powerpoint/2010/main" val="254685844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9"/>
            <a:ext cx="8825659" cy="706964"/>
          </a:xfrm>
          <a:prstGeom prst="rect">
            <a:avLst/>
          </a:prstGeom>
        </p:spPr>
        <p:txBody>
          <a:bodyPr anchor="ct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A2ED15-E6B1-4262-BABC-A1725CB8AF2C}" type="datetimeFigureOut">
              <a:rPr lang="en-US" smtClean="0"/>
              <a:t>8/2/2024</a:t>
            </a:fld>
            <a:endParaRPr lang="en-US"/>
          </a:p>
        </p:txBody>
      </p:sp>
      <p:sp>
        <p:nvSpPr>
          <p:cNvPr id="5" name="Footer Placeholder 4"/>
          <p:cNvSpPr>
            <a:spLocks noGrp="1"/>
          </p:cNvSpPr>
          <p:nvPr>
            <p:ph type="ftr" sz="quarter" idx="11"/>
          </p:nvPr>
        </p:nvSpPr>
        <p:spPr/>
        <p:txBody>
          <a:bodyPr/>
          <a:lstStyle>
            <a:lvl1pPr>
              <a:defRPr sz="1000" b="1"/>
            </a:lvl1pPr>
          </a:lstStyle>
          <a:p>
            <a:endParaRPr lang="en-US"/>
          </a:p>
        </p:txBody>
      </p:sp>
      <p:sp>
        <p:nvSpPr>
          <p:cNvPr id="6" name="Slide Number Placeholder 5"/>
          <p:cNvSpPr>
            <a:spLocks noGrp="1"/>
          </p:cNvSpPr>
          <p:nvPr>
            <p:ph type="sldNum" sz="quarter" idx="12"/>
          </p:nvPr>
        </p:nvSpPr>
        <p:spPr/>
        <p:txBody>
          <a:bodyPr/>
          <a:lstStyle/>
          <a:p>
            <a:fld id="{C43317C8-4B40-488B-BB2B-E2D995F2B167}" type="slidenum">
              <a:rPr lang="en-US" smtClean="0"/>
              <a:t>‹#›</a:t>
            </a:fld>
            <a:endParaRPr lang="en-US"/>
          </a:p>
        </p:txBody>
      </p:sp>
    </p:spTree>
    <p:extLst>
      <p:ext uri="{BB962C8B-B14F-4D97-AF65-F5344CB8AC3E}">
        <p14:creationId xmlns:p14="http://schemas.microsoft.com/office/powerpoint/2010/main" val="63921159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9192"/>
            <a:ext cx="4343400" cy="2286000"/>
          </a:xfrm>
          <a:prstGeom prst="rect">
            <a:avLst/>
          </a:prstGeom>
        </p:spPr>
        <p:txBody>
          <a:bodyPr anchor="ctr" anchorCtr="0"/>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4576" y="2679192"/>
            <a:ext cx="3758184" cy="2286000"/>
          </a:xfrm>
        </p:spPr>
        <p:txBody>
          <a:bodyPr anchor="ctr" anchorCtr="0"/>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A2ED15-E6B1-4262-BABC-A1725CB8AF2C}" type="datetimeFigureOut">
              <a:rPr lang="en-US" smtClean="0"/>
              <a:t>8/2/2024</a:t>
            </a:fld>
            <a:endParaRPr lang="en-US"/>
          </a:p>
        </p:txBody>
      </p:sp>
      <p:sp>
        <p:nvSpPr>
          <p:cNvPr id="5" name="Footer Placeholder 4"/>
          <p:cNvSpPr>
            <a:spLocks noGrp="1"/>
          </p:cNvSpPr>
          <p:nvPr>
            <p:ph type="ftr" sz="quarter" idx="11"/>
          </p:nvPr>
        </p:nvSpPr>
        <p:spPr/>
        <p:txBody>
          <a:bodyPr/>
          <a:lstStyle>
            <a:lvl1pPr>
              <a:defRPr sz="1000" b="1"/>
            </a:lvl1pPr>
          </a:lstStyle>
          <a:p>
            <a:endParaRPr lang="en-US"/>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43317C8-4B40-488B-BB2B-E2D995F2B167}" type="slidenum">
              <a:rPr lang="en-US" smtClean="0"/>
              <a:t>‹#›</a:t>
            </a:fld>
            <a:endParaRPr lang="en-US"/>
          </a:p>
        </p:txBody>
      </p:sp>
    </p:spTree>
    <p:extLst>
      <p:ext uri="{BB962C8B-B14F-4D97-AF65-F5344CB8AC3E}">
        <p14:creationId xmlns:p14="http://schemas.microsoft.com/office/powerpoint/2010/main" val="13172713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3" y="969264"/>
            <a:ext cx="8825659" cy="704088"/>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8032"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76" y="2603500"/>
            <a:ext cx="4828032"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DA2ED15-E6B1-4262-BABC-A1725CB8AF2C}" type="datetimeFigureOut">
              <a:rPr lang="en-US" smtClean="0"/>
              <a:t>8/2/2024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3317C8-4B40-488B-BB2B-E2D995F2B167}" type="slidenum">
              <a:rPr lang="en-US" smtClean="0"/>
              <a:t>‹#›</a:t>
            </a:fld>
            <a:endParaRPr lang="en-US"/>
          </a:p>
        </p:txBody>
      </p:sp>
    </p:spTree>
    <p:extLst>
      <p:ext uri="{BB962C8B-B14F-4D97-AF65-F5344CB8AC3E}">
        <p14:creationId xmlns:p14="http://schemas.microsoft.com/office/powerpoint/2010/main" val="97669802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54954" y="969264"/>
            <a:ext cx="8825659" cy="704088"/>
          </a:xfrm>
          <a:prstGeom prst="rect">
            <a:avLst/>
          </a:prstGeo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98448"/>
            <a:ext cx="4828032" cy="284378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76"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1" y="3187921"/>
            <a:ext cx="4825160" cy="2854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A2ED15-E6B1-4262-BABC-A1725CB8AF2C}" type="datetimeFigureOut">
              <a:rPr lang="en-US" smtClean="0"/>
              <a:t>8/2/2024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3317C8-4B40-488B-BB2B-E2D995F2B167}" type="slidenum">
              <a:rPr lang="en-US" smtClean="0"/>
              <a:t>‹#›</a:t>
            </a:fld>
            <a:endParaRPr lang="en-US"/>
          </a:p>
        </p:txBody>
      </p:sp>
    </p:spTree>
    <p:extLst>
      <p:ext uri="{BB962C8B-B14F-4D97-AF65-F5344CB8AC3E}">
        <p14:creationId xmlns:p14="http://schemas.microsoft.com/office/powerpoint/2010/main" val="333220065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52144" y="969264"/>
            <a:ext cx="8825659" cy="704088"/>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DA2ED15-E6B1-4262-BABC-A1725CB8AF2C}" type="datetimeFigureOut">
              <a:rPr lang="en-US" smtClean="0"/>
              <a:t>8/2/2024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3317C8-4B40-488B-BB2B-E2D995F2B167}" type="slidenum">
              <a:rPr lang="en-US" smtClean="0"/>
              <a:t>‹#›</a:t>
            </a:fld>
            <a:endParaRPr lang="en-US"/>
          </a:p>
        </p:txBody>
      </p:sp>
    </p:spTree>
    <p:extLst>
      <p:ext uri="{BB962C8B-B14F-4D97-AF65-F5344CB8AC3E}">
        <p14:creationId xmlns:p14="http://schemas.microsoft.com/office/powerpoint/2010/main" val="337455590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A2ED15-E6B1-4262-BABC-A1725CB8AF2C}" type="datetimeFigureOut">
              <a:rPr lang="en-US" smtClean="0"/>
              <a:t>8/2/2024</a:t>
            </a:fld>
            <a:endParaRPr lang="en-US"/>
          </a:p>
        </p:txBody>
      </p:sp>
      <p:sp>
        <p:nvSpPr>
          <p:cNvPr id="3" name="Footer Placeholder 2"/>
          <p:cNvSpPr>
            <a:spLocks noGrp="1"/>
          </p:cNvSpPr>
          <p:nvPr>
            <p:ph type="ftr" sz="quarter" idx="11"/>
          </p:nvPr>
        </p:nvSpPr>
        <p:spPr/>
        <p:txBody>
          <a:bodyPr/>
          <a:lstStyle/>
          <a:p>
            <a:endParaRPr lang="en-US"/>
          </a:p>
        </p:txBody>
      </p:sp>
      <p:sp>
        <p:nvSpPr>
          <p:cNvPr id="6" name="Rectangle 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C43317C8-4B40-488B-BB2B-E2D995F2B167}" type="slidenum">
              <a:rPr lang="en-US" smtClean="0"/>
              <a:t>‹#›</a:t>
            </a:fld>
            <a:endParaRPr lang="en-US"/>
          </a:p>
        </p:txBody>
      </p:sp>
    </p:spTree>
    <p:extLst>
      <p:ext uri="{BB962C8B-B14F-4D97-AF65-F5344CB8AC3E}">
        <p14:creationId xmlns:p14="http://schemas.microsoft.com/office/powerpoint/2010/main" val="20009924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3" y="1298448"/>
            <a:ext cx="2793159" cy="1597152"/>
          </a:xfrm>
          <a:prstGeom prst="rect">
            <a:avLst/>
          </a:prstGeo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79008" y="1447800"/>
            <a:ext cx="5195997"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3" y="3129280"/>
            <a:ext cx="2793159" cy="2895599"/>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A2ED15-E6B1-4262-BABC-A1725CB8AF2C}" type="datetimeFigureOut">
              <a:rPr lang="en-US" smtClean="0"/>
              <a:t>8/2/2024</a:t>
            </a:fld>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43317C8-4B40-488B-BB2B-E2D995F2B167}" type="slidenum">
              <a:rPr lang="en-US" smtClean="0"/>
              <a:t>‹#›</a:t>
            </a:fld>
            <a:endParaRPr lang="en-US"/>
          </a:p>
        </p:txBody>
      </p:sp>
    </p:spTree>
    <p:extLst>
      <p:ext uri="{BB962C8B-B14F-4D97-AF65-F5344CB8AC3E}">
        <p14:creationId xmlns:p14="http://schemas.microsoft.com/office/powerpoint/2010/main" val="24590483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a:prstGeom prst="rect">
            <a:avLst/>
          </a:prstGeo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A2ED15-E6B1-4262-BABC-A1725CB8AF2C}" type="datetimeFigureOut">
              <a:rPr lang="en-US" smtClean="0"/>
              <a:t>8/2/2024</a:t>
            </a:fld>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43317C8-4B40-488B-BB2B-E2D995F2B167}" type="slidenum">
              <a:rPr lang="en-US" smtClean="0"/>
              <a:t>‹#›</a:t>
            </a:fld>
            <a:endParaRPr lang="en-US"/>
          </a:p>
        </p:txBody>
      </p:sp>
    </p:spTree>
    <p:extLst>
      <p:ext uri="{BB962C8B-B14F-4D97-AF65-F5344CB8AC3E}">
        <p14:creationId xmlns:p14="http://schemas.microsoft.com/office/powerpoint/2010/main" val="284369918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2760" y="6391656"/>
            <a:ext cx="990599" cy="304799"/>
          </a:xfrm>
          <a:prstGeom prst="rect">
            <a:avLst/>
          </a:prstGeom>
        </p:spPr>
        <p:txBody>
          <a:bodyPr vert="horz" lIns="91440" tIns="45720" rIns="91440" bIns="45720" rtlCol="0" anchor="ctr" anchorCtr="0"/>
          <a:lstStyle>
            <a:lvl1pPr algn="r">
              <a:defRPr sz="1000" b="1" i="0">
                <a:solidFill>
                  <a:schemeClr val="accent1"/>
                </a:solidFill>
              </a:defRPr>
            </a:lvl1pPr>
          </a:lstStyle>
          <a:p>
            <a:fld id="{0DA2ED15-E6B1-4262-BABC-A1725CB8AF2C}" type="datetimeFigureOut">
              <a:rPr lang="en-US" smtClean="0"/>
              <a:t>8/2/2024</a:t>
            </a:fld>
            <a:endParaRPr lang="en-US"/>
          </a:p>
        </p:txBody>
      </p:sp>
      <p:sp>
        <p:nvSpPr>
          <p:cNvPr id="5" name="Footer Placeholder 4"/>
          <p:cNvSpPr>
            <a:spLocks noGrp="1"/>
          </p:cNvSpPr>
          <p:nvPr>
            <p:ph type="ftr" sz="quarter" idx="3"/>
          </p:nvPr>
        </p:nvSpPr>
        <p:spPr>
          <a:xfrm>
            <a:off x="557784" y="6391656"/>
            <a:ext cx="3867912" cy="310896"/>
          </a:xfrm>
          <a:prstGeom prst="rect">
            <a:avLst/>
          </a:prstGeom>
        </p:spPr>
        <p:txBody>
          <a:bodyPr vert="horz" lIns="91440" tIns="45720" rIns="91440" bIns="45720" rtlCol="0" anchor="ctr" anchorCtr="0"/>
          <a:lstStyle>
            <a:lvl1pPr algn="l">
              <a:defRPr sz="1000" b="1" i="0">
                <a:solidFill>
                  <a:schemeClr val="accent1"/>
                </a:solidFill>
              </a:defRPr>
            </a:lvl1pPr>
          </a:lstStyle>
          <a:p>
            <a:endParaRPr lang="en-US"/>
          </a:p>
        </p:txBody>
      </p:sp>
      <p:sp>
        <p:nvSpPr>
          <p:cNvPr id="29" name="Rectangle 2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C43317C8-4B40-488B-BB2B-E2D995F2B167}" type="slidenum">
              <a:rPr lang="en-US" smtClean="0"/>
              <a:t>‹#›</a:t>
            </a:fld>
            <a:endParaRPr lang="en-US"/>
          </a:p>
        </p:txBody>
      </p:sp>
    </p:spTree>
    <p:extLst>
      <p:ext uri="{BB962C8B-B14F-4D97-AF65-F5344CB8AC3E}">
        <p14:creationId xmlns:p14="http://schemas.microsoft.com/office/powerpoint/2010/main" val="367475750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570F0-B6C3-B837-2AFF-E7BAA3156B35}"/>
              </a:ext>
            </a:extLst>
          </p:cNvPr>
          <p:cNvSpPr>
            <a:spLocks noGrp="1"/>
          </p:cNvSpPr>
          <p:nvPr>
            <p:ph type="ctrTitle"/>
          </p:nvPr>
        </p:nvSpPr>
        <p:spPr/>
        <p:txBody>
          <a:bodyPr/>
          <a:lstStyle/>
          <a:p>
            <a:pPr algn="ctr"/>
            <a:r>
              <a:rPr lang="en-US" dirty="0"/>
              <a:t>How to Write an Artist Statement</a:t>
            </a:r>
          </a:p>
        </p:txBody>
      </p:sp>
    </p:spTree>
    <p:extLst>
      <p:ext uri="{BB962C8B-B14F-4D97-AF65-F5344CB8AC3E}">
        <p14:creationId xmlns:p14="http://schemas.microsoft.com/office/powerpoint/2010/main" val="72480915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EDCFB-AA72-1B10-0080-4AEE3BE58763}"/>
              </a:ext>
            </a:extLst>
          </p:cNvPr>
          <p:cNvSpPr>
            <a:spLocks noGrp="1"/>
          </p:cNvSpPr>
          <p:nvPr>
            <p:ph type="title"/>
          </p:nvPr>
        </p:nvSpPr>
        <p:spPr/>
        <p:txBody>
          <a:bodyPr/>
          <a:lstStyle/>
          <a:p>
            <a:r>
              <a:rPr lang="en-US" dirty="0"/>
              <a:t>Some last questions to answer….</a:t>
            </a:r>
          </a:p>
        </p:txBody>
      </p:sp>
      <p:sp>
        <p:nvSpPr>
          <p:cNvPr id="4" name="TextBox 3">
            <a:extLst>
              <a:ext uri="{FF2B5EF4-FFF2-40B4-BE49-F238E27FC236}">
                <a16:creationId xmlns:a16="http://schemas.microsoft.com/office/drawing/2014/main" id="{02641D9C-C573-5EFE-4155-033505136AB5}"/>
              </a:ext>
            </a:extLst>
          </p:cNvPr>
          <p:cNvSpPr txBox="1"/>
          <p:nvPr/>
        </p:nvSpPr>
        <p:spPr>
          <a:xfrm>
            <a:off x="1515036" y="2582423"/>
            <a:ext cx="6096000" cy="3744936"/>
          </a:xfrm>
          <a:prstGeom prst="rect">
            <a:avLst/>
          </a:prstGeom>
          <a:noFill/>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2800" kern="100" dirty="0">
                <a:effectLst/>
                <a:ea typeface="Calibri" panose="020F0502020204030204" pitchFamily="34" charset="0"/>
                <a:cs typeface="Times New Roman" panose="02020603050405020304" pitchFamily="18" charset="0"/>
              </a:rPr>
              <a:t>Would I change anything about </a:t>
            </a:r>
            <a:r>
              <a:rPr lang="en-US" sz="2800" kern="100" dirty="0">
                <a:ea typeface="Calibri" panose="020F0502020204030204" pitchFamily="34" charset="0"/>
                <a:cs typeface="Times New Roman" panose="02020603050405020304" pitchFamily="18" charset="0"/>
              </a:rPr>
              <a:t>my art piece</a:t>
            </a:r>
            <a:r>
              <a:rPr lang="en-US" sz="2800" kern="100" dirty="0">
                <a:effectLst/>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Symbol" panose="05050102010706020507" pitchFamily="18" charset="2"/>
              <a:buChar char=""/>
            </a:pPr>
            <a:r>
              <a:rPr lang="en-US" sz="2800" kern="100" dirty="0">
                <a:effectLst/>
                <a:ea typeface="Calibri" panose="020F0502020204030204" pitchFamily="34" charset="0"/>
                <a:cs typeface="Times New Roman" panose="02020603050405020304" pitchFamily="18" charset="0"/>
              </a:rPr>
              <a:t>How did my unique artistic style show up in </a:t>
            </a:r>
            <a:r>
              <a:rPr lang="en-US" sz="2800" kern="100" dirty="0">
                <a:ea typeface="Calibri" panose="020F0502020204030204" pitchFamily="34" charset="0"/>
                <a:cs typeface="Times New Roman" panose="02020603050405020304" pitchFamily="18" charset="0"/>
              </a:rPr>
              <a:t>my art</a:t>
            </a:r>
            <a:r>
              <a:rPr lang="en-US" sz="2800" kern="100" dirty="0">
                <a:effectLst/>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Symbol" panose="05050102010706020507" pitchFamily="18" charset="2"/>
              <a:buChar char=""/>
            </a:pPr>
            <a:r>
              <a:rPr lang="en-US" sz="2800" kern="100" dirty="0">
                <a:effectLst/>
                <a:ea typeface="Calibri" panose="020F0502020204030204" pitchFamily="34" charset="0"/>
                <a:cs typeface="Times New Roman" panose="02020603050405020304" pitchFamily="18" charset="0"/>
              </a:rPr>
              <a:t>What is my favorite part of the finished art work?</a:t>
            </a:r>
          </a:p>
          <a:p>
            <a:pPr marL="342900" marR="0" lvl="0" indent="-342900">
              <a:lnSpc>
                <a:spcPct val="107000"/>
              </a:lnSpc>
              <a:spcBef>
                <a:spcPts val="0"/>
              </a:spcBef>
              <a:spcAft>
                <a:spcPts val="0"/>
              </a:spcAft>
              <a:buFont typeface="Symbol" panose="05050102010706020507" pitchFamily="18" charset="2"/>
              <a:buChar char=""/>
            </a:pPr>
            <a:r>
              <a:rPr lang="en-US" sz="2800" kern="100" dirty="0">
                <a:effectLst/>
                <a:ea typeface="Calibri" panose="020F0502020204030204" pitchFamily="34" charset="0"/>
                <a:cs typeface="Times New Roman" panose="02020603050405020304" pitchFamily="18" charset="0"/>
              </a:rPr>
              <a:t>Did </a:t>
            </a:r>
            <a:r>
              <a:rPr lang="en-US" sz="2800" kern="100" dirty="0">
                <a:ea typeface="Calibri" panose="020F0502020204030204" pitchFamily="34" charset="0"/>
                <a:cs typeface="Times New Roman" panose="02020603050405020304" pitchFamily="18" charset="0"/>
              </a:rPr>
              <a:t>my art</a:t>
            </a:r>
            <a:r>
              <a:rPr lang="en-US" sz="2800" kern="100" dirty="0">
                <a:effectLst/>
                <a:ea typeface="Calibri" panose="020F0502020204030204" pitchFamily="34" charset="0"/>
                <a:cs typeface="Times New Roman" panose="02020603050405020304" pitchFamily="18" charset="0"/>
              </a:rPr>
              <a:t> turn out how I had originally imagined it?</a:t>
            </a:r>
          </a:p>
        </p:txBody>
      </p:sp>
      <p:pic>
        <p:nvPicPr>
          <p:cNvPr id="5" name="Picture 2" descr="Question Mark Images – Browse 419,753 Stock Photos, Vectors ...">
            <a:extLst>
              <a:ext uri="{FF2B5EF4-FFF2-40B4-BE49-F238E27FC236}">
                <a16:creationId xmlns:a16="http://schemas.microsoft.com/office/drawing/2014/main" id="{6092C90F-3051-72F2-1C9A-9C2A2C8D8A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0489" y="2740391"/>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566214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500"/>
                            </p:stCondLst>
                            <p:childTnLst>
                              <p:par>
                                <p:cTn id="9" presetID="42" presetClass="entr" presetSubtype="0" fill="hold" grpId="0"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3B1CD-28AC-61EF-3F76-58247BFD3EF8}"/>
              </a:ext>
            </a:extLst>
          </p:cNvPr>
          <p:cNvSpPr>
            <a:spLocks noGrp="1"/>
          </p:cNvSpPr>
          <p:nvPr>
            <p:ph type="title"/>
          </p:nvPr>
        </p:nvSpPr>
        <p:spPr/>
        <p:txBody>
          <a:bodyPr/>
          <a:lstStyle/>
          <a:p>
            <a:pPr algn="ctr"/>
            <a:r>
              <a:rPr lang="en-US" dirty="0"/>
              <a:t>Your artist statement will be three paragraphs long.</a:t>
            </a:r>
          </a:p>
        </p:txBody>
      </p:sp>
      <p:sp>
        <p:nvSpPr>
          <p:cNvPr id="4" name="TextBox 3">
            <a:extLst>
              <a:ext uri="{FF2B5EF4-FFF2-40B4-BE49-F238E27FC236}">
                <a16:creationId xmlns:a16="http://schemas.microsoft.com/office/drawing/2014/main" id="{084A878A-1C29-7550-E71D-DC43C379062F}"/>
              </a:ext>
            </a:extLst>
          </p:cNvPr>
          <p:cNvSpPr txBox="1"/>
          <p:nvPr/>
        </p:nvSpPr>
        <p:spPr>
          <a:xfrm>
            <a:off x="322729" y="3098159"/>
            <a:ext cx="6096000" cy="1439818"/>
          </a:xfrm>
          <a:prstGeom prst="rect">
            <a:avLst/>
          </a:prstGeom>
          <a:noFill/>
        </p:spPr>
        <p:txBody>
          <a:bodyPr wrap="square">
            <a:spAutoFit/>
          </a:bodyPr>
          <a:lstStyle/>
          <a:p>
            <a:pPr marR="0" lvl="0" algn="ctr">
              <a:lnSpc>
                <a:spcPct val="107000"/>
              </a:lnSpc>
              <a:spcBef>
                <a:spcPts val="0"/>
              </a:spcBef>
              <a:spcAft>
                <a:spcPts val="0"/>
              </a:spcAft>
            </a:pPr>
            <a:r>
              <a:rPr lang="en-US" sz="2800" kern="100" dirty="0">
                <a:effectLst/>
                <a:ea typeface="Calibri" panose="020F0502020204030204" pitchFamily="34" charset="0"/>
                <a:cs typeface="Times New Roman" panose="02020603050405020304" pitchFamily="18" charset="0"/>
              </a:rPr>
              <a:t>Each paragraph should be at least three sentences but can be longer.</a:t>
            </a:r>
          </a:p>
        </p:txBody>
      </p:sp>
      <p:pic>
        <p:nvPicPr>
          <p:cNvPr id="8194" name="Picture 2" descr="350+ Paragraph Writing Stock Photos, Pictures &amp; Royalty-Free ...">
            <a:extLst>
              <a:ext uri="{FF2B5EF4-FFF2-40B4-BE49-F238E27FC236}">
                <a16:creationId xmlns:a16="http://schemas.microsoft.com/office/drawing/2014/main" id="{EEEAD9C9-5FBD-31B0-ED58-C2E7484CC8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5953" y="2609476"/>
            <a:ext cx="5058336" cy="3372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890076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1000"/>
                                  </p:stCondLst>
                                  <p:childTnLst>
                                    <p:set>
                                      <p:cBhvr>
                                        <p:cTn id="6" dur="1" fill="hold">
                                          <p:stCondLst>
                                            <p:cond delay="0"/>
                                          </p:stCondLst>
                                        </p:cTn>
                                        <p:tgtEl>
                                          <p:spTgt spid="8194"/>
                                        </p:tgtEl>
                                        <p:attrNameLst>
                                          <p:attrName>style.visibility</p:attrName>
                                        </p:attrNameLst>
                                      </p:cBhvr>
                                      <p:to>
                                        <p:strVal val="visible"/>
                                      </p:to>
                                    </p:set>
                                    <p:animEffect transition="in" filter="circle(in)">
                                      <p:cBhvr>
                                        <p:cTn id="7" dur="2000"/>
                                        <p:tgtEl>
                                          <p:spTgt spid="8194"/>
                                        </p:tgtEl>
                                      </p:cBhvr>
                                    </p:animEffect>
                                  </p:childTnLst>
                                </p:cTn>
                              </p:par>
                            </p:childTnLst>
                          </p:cTn>
                        </p:par>
                        <p:par>
                          <p:cTn id="8" fill="hold">
                            <p:stCondLst>
                              <p:cond delay="3000"/>
                            </p:stCondLst>
                            <p:childTnLst>
                              <p:par>
                                <p:cTn id="9" presetID="42" presetClass="entr" presetSubtype="0" fill="hold" grpId="0"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9FF15-D549-0728-6859-CF1468563528}"/>
              </a:ext>
            </a:extLst>
          </p:cNvPr>
          <p:cNvSpPr>
            <a:spLocks noGrp="1"/>
          </p:cNvSpPr>
          <p:nvPr>
            <p:ph type="title"/>
          </p:nvPr>
        </p:nvSpPr>
        <p:spPr/>
        <p:txBody>
          <a:bodyPr/>
          <a:lstStyle/>
          <a:p>
            <a:pPr algn="ctr"/>
            <a:r>
              <a:rPr lang="en-US" dirty="0"/>
              <a:t>Paragraph One:</a:t>
            </a:r>
          </a:p>
        </p:txBody>
      </p:sp>
      <p:sp>
        <p:nvSpPr>
          <p:cNvPr id="4" name="TextBox 3">
            <a:extLst>
              <a:ext uri="{FF2B5EF4-FFF2-40B4-BE49-F238E27FC236}">
                <a16:creationId xmlns:a16="http://schemas.microsoft.com/office/drawing/2014/main" id="{9D3B1F09-CBAE-0D6A-8FA1-DA6E1B912BEA}"/>
              </a:ext>
            </a:extLst>
          </p:cNvPr>
          <p:cNvSpPr txBox="1"/>
          <p:nvPr/>
        </p:nvSpPr>
        <p:spPr>
          <a:xfrm>
            <a:off x="6096000" y="3249269"/>
            <a:ext cx="6096000" cy="1384995"/>
          </a:xfrm>
          <a:prstGeom prst="rect">
            <a:avLst/>
          </a:prstGeom>
          <a:noFill/>
        </p:spPr>
        <p:txBody>
          <a:bodyPr wrap="square">
            <a:spAutoFit/>
          </a:bodyPr>
          <a:lstStyle/>
          <a:p>
            <a:pPr algn="ctr"/>
            <a:r>
              <a:rPr lang="en-US" sz="2800" dirty="0">
                <a:effectLst/>
                <a:ea typeface="Calibri" panose="020F0502020204030204" pitchFamily="34" charset="0"/>
              </a:rPr>
              <a:t>This opening paragraph will tell who you are, what your work is about, and why you created it.</a:t>
            </a:r>
            <a:endParaRPr lang="en-US" sz="2800" dirty="0"/>
          </a:p>
        </p:txBody>
      </p:sp>
      <p:pic>
        <p:nvPicPr>
          <p:cNvPr id="7" name="Picture 6">
            <a:extLst>
              <a:ext uri="{FF2B5EF4-FFF2-40B4-BE49-F238E27FC236}">
                <a16:creationId xmlns:a16="http://schemas.microsoft.com/office/drawing/2014/main" id="{27069769-32F6-E4D6-D2D4-57C1E97A7E9C}"/>
              </a:ext>
            </a:extLst>
          </p:cNvPr>
          <p:cNvPicPr>
            <a:picLocks noChangeAspect="1"/>
          </p:cNvPicPr>
          <p:nvPr/>
        </p:nvPicPr>
        <p:blipFill>
          <a:blip r:embed="rId2"/>
          <a:stretch>
            <a:fillRect/>
          </a:stretch>
        </p:blipFill>
        <p:spPr>
          <a:xfrm>
            <a:off x="506507" y="2232212"/>
            <a:ext cx="5715000" cy="3810000"/>
          </a:xfrm>
          <a:prstGeom prst="rect">
            <a:avLst/>
          </a:prstGeom>
        </p:spPr>
      </p:pic>
    </p:spTree>
    <p:extLst>
      <p:ext uri="{BB962C8B-B14F-4D97-AF65-F5344CB8AC3E}">
        <p14:creationId xmlns:p14="http://schemas.microsoft.com/office/powerpoint/2010/main" val="160929434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6" presetClass="entr" presetSubtype="16" fill="hold" nodeType="afterEffect">
                                  <p:stCondLst>
                                    <p:cond delay="100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01BDD-7797-C274-7D76-F42775B585A3}"/>
              </a:ext>
            </a:extLst>
          </p:cNvPr>
          <p:cNvSpPr>
            <a:spLocks noGrp="1"/>
          </p:cNvSpPr>
          <p:nvPr>
            <p:ph type="title"/>
          </p:nvPr>
        </p:nvSpPr>
        <p:spPr/>
        <p:txBody>
          <a:bodyPr/>
          <a:lstStyle/>
          <a:p>
            <a:pPr algn="ctr"/>
            <a:r>
              <a:rPr lang="en-US" dirty="0"/>
              <a:t>Paragraph Two:</a:t>
            </a:r>
          </a:p>
        </p:txBody>
      </p:sp>
      <p:sp>
        <p:nvSpPr>
          <p:cNvPr id="4" name="TextBox 3">
            <a:extLst>
              <a:ext uri="{FF2B5EF4-FFF2-40B4-BE49-F238E27FC236}">
                <a16:creationId xmlns:a16="http://schemas.microsoft.com/office/drawing/2014/main" id="{8150A3F3-5E31-BC01-6879-6D2B138EB35D}"/>
              </a:ext>
            </a:extLst>
          </p:cNvPr>
          <p:cNvSpPr txBox="1"/>
          <p:nvPr/>
        </p:nvSpPr>
        <p:spPr>
          <a:xfrm>
            <a:off x="439271" y="3107123"/>
            <a:ext cx="6096000" cy="2361865"/>
          </a:xfrm>
          <a:prstGeom prst="rect">
            <a:avLst/>
          </a:prstGeom>
          <a:noFill/>
        </p:spPr>
        <p:txBody>
          <a:bodyPr wrap="square">
            <a:spAutoFit/>
          </a:bodyPr>
          <a:lstStyle/>
          <a:p>
            <a:pPr marR="0" lvl="0" algn="ctr">
              <a:lnSpc>
                <a:spcPct val="107000"/>
              </a:lnSpc>
              <a:spcBef>
                <a:spcPts val="0"/>
              </a:spcBef>
              <a:spcAft>
                <a:spcPts val="0"/>
              </a:spcAft>
            </a:pPr>
            <a:r>
              <a:rPr lang="en-US" sz="2800" kern="100" dirty="0">
                <a:effectLst/>
                <a:ea typeface="Calibri" panose="020F0502020204030204" pitchFamily="34" charset="0"/>
                <a:cs typeface="Times New Roman" panose="02020603050405020304" pitchFamily="18" charset="0"/>
              </a:rPr>
              <a:t>The second paragraph will describe the materials you used to create your work.  Also talk about what influenced and inspired you in creating this art. </a:t>
            </a:r>
          </a:p>
        </p:txBody>
      </p:sp>
      <p:pic>
        <p:nvPicPr>
          <p:cNvPr id="12290" name="Picture 2" descr="400+ Free Art Supplies &amp; School Supplies Images - Pixabay">
            <a:extLst>
              <a:ext uri="{FF2B5EF4-FFF2-40B4-BE49-F238E27FC236}">
                <a16:creationId xmlns:a16="http://schemas.microsoft.com/office/drawing/2014/main" id="{89DA3FFE-3D4C-B22C-498C-68BFF70DF6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5213" y="2940424"/>
            <a:ext cx="4877516" cy="3254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196491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6" presetClass="entr" presetSubtype="16" fill="hold" nodeType="afterEffect">
                                  <p:stCondLst>
                                    <p:cond delay="1000"/>
                                  </p:stCondLst>
                                  <p:childTnLst>
                                    <p:set>
                                      <p:cBhvr>
                                        <p:cTn id="12" dur="1" fill="hold">
                                          <p:stCondLst>
                                            <p:cond delay="0"/>
                                          </p:stCondLst>
                                        </p:cTn>
                                        <p:tgtEl>
                                          <p:spTgt spid="12290"/>
                                        </p:tgtEl>
                                        <p:attrNameLst>
                                          <p:attrName>style.visibility</p:attrName>
                                        </p:attrNameLst>
                                      </p:cBhvr>
                                      <p:to>
                                        <p:strVal val="visible"/>
                                      </p:to>
                                    </p:set>
                                    <p:animEffect transition="in" filter="circle(in)">
                                      <p:cBhvr>
                                        <p:cTn id="13" dur="20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64106-DA4A-5DB3-D9D4-847AFC1A5F57}"/>
              </a:ext>
            </a:extLst>
          </p:cNvPr>
          <p:cNvSpPr>
            <a:spLocks noGrp="1"/>
          </p:cNvSpPr>
          <p:nvPr>
            <p:ph type="title"/>
          </p:nvPr>
        </p:nvSpPr>
        <p:spPr/>
        <p:txBody>
          <a:bodyPr/>
          <a:lstStyle/>
          <a:p>
            <a:pPr algn="ctr"/>
            <a:r>
              <a:rPr lang="en-US" dirty="0"/>
              <a:t>Paragraph Three:</a:t>
            </a:r>
          </a:p>
        </p:txBody>
      </p:sp>
      <p:sp>
        <p:nvSpPr>
          <p:cNvPr id="6" name="TextBox 5">
            <a:extLst>
              <a:ext uri="{FF2B5EF4-FFF2-40B4-BE49-F238E27FC236}">
                <a16:creationId xmlns:a16="http://schemas.microsoft.com/office/drawing/2014/main" id="{24D94319-8474-BAE0-B3DC-CF1C7B21B16A}"/>
              </a:ext>
            </a:extLst>
          </p:cNvPr>
          <p:cNvSpPr txBox="1"/>
          <p:nvPr/>
        </p:nvSpPr>
        <p:spPr>
          <a:xfrm>
            <a:off x="1152144" y="2779648"/>
            <a:ext cx="6096000" cy="3283912"/>
          </a:xfrm>
          <a:prstGeom prst="rect">
            <a:avLst/>
          </a:prstGeom>
          <a:noFill/>
        </p:spPr>
        <p:txBody>
          <a:bodyPr wrap="square">
            <a:spAutoFit/>
          </a:bodyPr>
          <a:lstStyle/>
          <a:p>
            <a:pPr marR="0" lvl="0" algn="ctr">
              <a:lnSpc>
                <a:spcPct val="107000"/>
              </a:lnSpc>
              <a:spcBef>
                <a:spcPts val="0"/>
              </a:spcBef>
              <a:spcAft>
                <a:spcPts val="0"/>
              </a:spcAft>
            </a:pPr>
            <a:r>
              <a:rPr lang="en-US" sz="2800" kern="100" dirty="0">
                <a:effectLst/>
                <a:ea typeface="Calibri" panose="020F0502020204030204" pitchFamily="34" charset="0"/>
                <a:cs typeface="Times New Roman" panose="02020603050405020304" pitchFamily="18" charset="0"/>
              </a:rPr>
              <a:t>Describe what feeling or emotion you wanted to invoke with the art piece.  What was challenging? What was your personal experience from creating this art?  Did you grow as an artist or learn something new?</a:t>
            </a:r>
          </a:p>
        </p:txBody>
      </p:sp>
      <p:pic>
        <p:nvPicPr>
          <p:cNvPr id="13314" name="Picture 2" descr="Pondering is a form of looking busy, even when you're not ...">
            <a:extLst>
              <a:ext uri="{FF2B5EF4-FFF2-40B4-BE49-F238E27FC236}">
                <a16:creationId xmlns:a16="http://schemas.microsoft.com/office/drawing/2014/main" id="{D496A34C-D5D6-C440-AC1B-1C81036A45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7244" y="2503157"/>
            <a:ext cx="2862572" cy="3836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262741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0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31" presetClass="entr" presetSubtype="0" fill="hold" nodeType="afterEffect">
                                  <p:stCondLst>
                                    <p:cond delay="1500"/>
                                  </p:stCondLst>
                                  <p:childTnLst>
                                    <p:set>
                                      <p:cBhvr>
                                        <p:cTn id="12" dur="1" fill="hold">
                                          <p:stCondLst>
                                            <p:cond delay="0"/>
                                          </p:stCondLst>
                                        </p:cTn>
                                        <p:tgtEl>
                                          <p:spTgt spid="13314"/>
                                        </p:tgtEl>
                                        <p:attrNameLst>
                                          <p:attrName>style.visibility</p:attrName>
                                        </p:attrNameLst>
                                      </p:cBhvr>
                                      <p:to>
                                        <p:strVal val="visible"/>
                                      </p:to>
                                    </p:set>
                                    <p:anim calcmode="lin" valueType="num">
                                      <p:cBhvr>
                                        <p:cTn id="13" dur="1000" fill="hold"/>
                                        <p:tgtEl>
                                          <p:spTgt spid="13314"/>
                                        </p:tgtEl>
                                        <p:attrNameLst>
                                          <p:attrName>ppt_w</p:attrName>
                                        </p:attrNameLst>
                                      </p:cBhvr>
                                      <p:tavLst>
                                        <p:tav tm="0">
                                          <p:val>
                                            <p:fltVal val="0"/>
                                          </p:val>
                                        </p:tav>
                                        <p:tav tm="100000">
                                          <p:val>
                                            <p:strVal val="#ppt_w"/>
                                          </p:val>
                                        </p:tav>
                                      </p:tavLst>
                                    </p:anim>
                                    <p:anim calcmode="lin" valueType="num">
                                      <p:cBhvr>
                                        <p:cTn id="14" dur="1000" fill="hold"/>
                                        <p:tgtEl>
                                          <p:spTgt spid="13314"/>
                                        </p:tgtEl>
                                        <p:attrNameLst>
                                          <p:attrName>ppt_h</p:attrName>
                                        </p:attrNameLst>
                                      </p:cBhvr>
                                      <p:tavLst>
                                        <p:tav tm="0">
                                          <p:val>
                                            <p:fltVal val="0"/>
                                          </p:val>
                                        </p:tav>
                                        <p:tav tm="100000">
                                          <p:val>
                                            <p:strVal val="#ppt_h"/>
                                          </p:val>
                                        </p:tav>
                                      </p:tavLst>
                                    </p:anim>
                                    <p:anim calcmode="lin" valueType="num">
                                      <p:cBhvr>
                                        <p:cTn id="15" dur="1000" fill="hold"/>
                                        <p:tgtEl>
                                          <p:spTgt spid="13314"/>
                                        </p:tgtEl>
                                        <p:attrNameLst>
                                          <p:attrName>style.rotation</p:attrName>
                                        </p:attrNameLst>
                                      </p:cBhvr>
                                      <p:tavLst>
                                        <p:tav tm="0">
                                          <p:val>
                                            <p:fltVal val="90"/>
                                          </p:val>
                                        </p:tav>
                                        <p:tav tm="100000">
                                          <p:val>
                                            <p:fltVal val="0"/>
                                          </p:val>
                                        </p:tav>
                                      </p:tavLst>
                                    </p:anim>
                                    <p:animEffect transition="in" filter="fade">
                                      <p:cBhvr>
                                        <p:cTn id="16" dur="1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ED92A-23A9-FC89-196D-6C5258DE9F94}"/>
              </a:ext>
            </a:extLst>
          </p:cNvPr>
          <p:cNvSpPr>
            <a:spLocks noGrp="1"/>
          </p:cNvSpPr>
          <p:nvPr>
            <p:ph type="title"/>
          </p:nvPr>
        </p:nvSpPr>
        <p:spPr/>
        <p:txBody>
          <a:bodyPr/>
          <a:lstStyle/>
          <a:p>
            <a:pPr algn="ctr"/>
            <a:r>
              <a:rPr lang="en-US" dirty="0"/>
              <a:t>After brain storming and taking notes….</a:t>
            </a:r>
          </a:p>
        </p:txBody>
      </p:sp>
      <p:sp>
        <p:nvSpPr>
          <p:cNvPr id="4" name="TextBox 3">
            <a:extLst>
              <a:ext uri="{FF2B5EF4-FFF2-40B4-BE49-F238E27FC236}">
                <a16:creationId xmlns:a16="http://schemas.microsoft.com/office/drawing/2014/main" id="{C92ECA1E-9339-BA1E-D547-60FB16052A87}"/>
              </a:ext>
            </a:extLst>
          </p:cNvPr>
          <p:cNvSpPr txBox="1"/>
          <p:nvPr/>
        </p:nvSpPr>
        <p:spPr>
          <a:xfrm>
            <a:off x="806824" y="2600353"/>
            <a:ext cx="6096000" cy="1439818"/>
          </a:xfrm>
          <a:prstGeom prst="rect">
            <a:avLst/>
          </a:prstGeom>
          <a:noFill/>
        </p:spPr>
        <p:txBody>
          <a:bodyPr wrap="square">
            <a:spAutoFit/>
          </a:bodyPr>
          <a:lstStyle/>
          <a:p>
            <a:pPr marR="0" lvl="0" algn="ctr">
              <a:lnSpc>
                <a:spcPct val="107000"/>
              </a:lnSpc>
              <a:spcBef>
                <a:spcPts val="0"/>
              </a:spcBef>
              <a:spcAft>
                <a:spcPts val="0"/>
              </a:spcAft>
            </a:pPr>
            <a:r>
              <a:rPr lang="en-US" sz="2800" kern="100" dirty="0">
                <a:effectLst/>
                <a:ea typeface="Calibri" panose="020F0502020204030204" pitchFamily="34" charset="0"/>
                <a:cs typeface="Times New Roman" panose="02020603050405020304" pitchFamily="18" charset="0"/>
              </a:rPr>
              <a:t>….you will write a draft of the artist statement, revise, rewrite, and edit. </a:t>
            </a:r>
          </a:p>
        </p:txBody>
      </p:sp>
      <p:sp>
        <p:nvSpPr>
          <p:cNvPr id="6" name="TextBox 5">
            <a:extLst>
              <a:ext uri="{FF2B5EF4-FFF2-40B4-BE49-F238E27FC236}">
                <a16:creationId xmlns:a16="http://schemas.microsoft.com/office/drawing/2014/main" id="{EB0CE5C5-7F10-58D5-47EB-20A7CF01DDCE}"/>
              </a:ext>
            </a:extLst>
          </p:cNvPr>
          <p:cNvSpPr txBox="1"/>
          <p:nvPr/>
        </p:nvSpPr>
        <p:spPr>
          <a:xfrm>
            <a:off x="5181599" y="4967172"/>
            <a:ext cx="6096000" cy="954107"/>
          </a:xfrm>
          <a:prstGeom prst="rect">
            <a:avLst/>
          </a:prstGeom>
          <a:noFill/>
        </p:spPr>
        <p:txBody>
          <a:bodyPr wrap="square">
            <a:spAutoFit/>
          </a:bodyPr>
          <a:lstStyle/>
          <a:p>
            <a:pPr algn="ctr"/>
            <a:r>
              <a:rPr lang="en-US" sz="2800" kern="100" dirty="0">
                <a:effectLst/>
                <a:ea typeface="Calibri" panose="020F0502020204030204" pitchFamily="34" charset="0"/>
                <a:cs typeface="Times New Roman" panose="02020603050405020304" pitchFamily="18" charset="0"/>
              </a:rPr>
              <a:t>It is helpful to read the statement aloud or get advice from a peer. </a:t>
            </a:r>
            <a:endParaRPr lang="en-US" sz="2800" dirty="0"/>
          </a:p>
        </p:txBody>
      </p:sp>
      <p:pic>
        <p:nvPicPr>
          <p:cNvPr id="14338" name="Picture 2" descr="Person writing on white paper photo – Free Academic Image on ...">
            <a:extLst>
              <a:ext uri="{FF2B5EF4-FFF2-40B4-BE49-F238E27FC236}">
                <a16:creationId xmlns:a16="http://schemas.microsoft.com/office/drawing/2014/main" id="{524B5EA6-562B-BD8E-C1FE-AE1DF03888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824" y="4040171"/>
            <a:ext cx="4215653" cy="2516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39985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6" presetClass="entr" presetSubtype="16" fill="hold" nodeType="afterEffect">
                                  <p:stCondLst>
                                    <p:cond delay="1000"/>
                                  </p:stCondLst>
                                  <p:childTnLst>
                                    <p:set>
                                      <p:cBhvr>
                                        <p:cTn id="12" dur="1" fill="hold">
                                          <p:stCondLst>
                                            <p:cond delay="0"/>
                                          </p:stCondLst>
                                        </p:cTn>
                                        <p:tgtEl>
                                          <p:spTgt spid="14338"/>
                                        </p:tgtEl>
                                        <p:attrNameLst>
                                          <p:attrName>style.visibility</p:attrName>
                                        </p:attrNameLst>
                                      </p:cBhvr>
                                      <p:to>
                                        <p:strVal val="visible"/>
                                      </p:to>
                                    </p:set>
                                    <p:animEffect transition="in" filter="circle(in)">
                                      <p:cBhvr>
                                        <p:cTn id="13" dur="2000"/>
                                        <p:tgtEl>
                                          <p:spTgt spid="14338"/>
                                        </p:tgtEl>
                                      </p:cBhvr>
                                    </p:animEffect>
                                  </p:childTnLst>
                                </p:cTn>
                              </p:par>
                            </p:childTnLst>
                          </p:cTn>
                        </p:par>
                        <p:par>
                          <p:cTn id="14" fill="hold">
                            <p:stCondLst>
                              <p:cond delay="5000"/>
                            </p:stCondLst>
                            <p:childTnLst>
                              <p:par>
                                <p:cTn id="15" presetID="42" presetClass="entr" presetSubtype="0" fill="hold" nodeType="afterEffect">
                                  <p:stCondLst>
                                    <p:cond delay="100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1000"/>
                                        <p:tgtEl>
                                          <p:spTgt spid="6">
                                            <p:txEl>
                                              <p:pRg st="0" end="0"/>
                                            </p:txEl>
                                          </p:spTgt>
                                        </p:tgtEl>
                                      </p:cBhvr>
                                    </p:animEffect>
                                    <p:anim calcmode="lin" valueType="num">
                                      <p:cBhvr>
                                        <p:cTn id="1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944DD-AEC9-870B-FD56-4E4E8BC296E2}"/>
              </a:ext>
            </a:extLst>
          </p:cNvPr>
          <p:cNvSpPr>
            <a:spLocks noGrp="1"/>
          </p:cNvSpPr>
          <p:nvPr>
            <p:ph type="title"/>
          </p:nvPr>
        </p:nvSpPr>
        <p:spPr/>
        <p:txBody>
          <a:bodyPr/>
          <a:lstStyle/>
          <a:p>
            <a:pPr algn="ctr"/>
            <a:r>
              <a:rPr lang="en-US" dirty="0"/>
              <a:t>Your artist statement……</a:t>
            </a:r>
          </a:p>
        </p:txBody>
      </p:sp>
      <p:sp>
        <p:nvSpPr>
          <p:cNvPr id="3" name="TextBox 2">
            <a:extLst>
              <a:ext uri="{FF2B5EF4-FFF2-40B4-BE49-F238E27FC236}">
                <a16:creationId xmlns:a16="http://schemas.microsoft.com/office/drawing/2014/main" id="{238BFDA5-1704-7A4E-05E3-C1E0F3944F8A}"/>
              </a:ext>
            </a:extLst>
          </p:cNvPr>
          <p:cNvSpPr txBox="1"/>
          <p:nvPr/>
        </p:nvSpPr>
        <p:spPr>
          <a:xfrm>
            <a:off x="1586754" y="3429000"/>
            <a:ext cx="4132729" cy="1384995"/>
          </a:xfrm>
          <a:prstGeom prst="rect">
            <a:avLst/>
          </a:prstGeom>
          <a:noFill/>
        </p:spPr>
        <p:txBody>
          <a:bodyPr wrap="square" rtlCol="0">
            <a:spAutoFit/>
          </a:bodyPr>
          <a:lstStyle/>
          <a:p>
            <a:pPr algn="ctr"/>
            <a:r>
              <a:rPr lang="en-US" sz="2800" dirty="0"/>
              <a:t>What a perfect way to share your vision with the world!!</a:t>
            </a:r>
          </a:p>
        </p:txBody>
      </p:sp>
      <p:pic>
        <p:nvPicPr>
          <p:cNvPr id="15362" name="Picture 2" descr="3,000+ Free Planet Earth &amp; Earth Images - Pixabay">
            <a:extLst>
              <a:ext uri="{FF2B5EF4-FFF2-40B4-BE49-F238E27FC236}">
                <a16:creationId xmlns:a16="http://schemas.microsoft.com/office/drawing/2014/main" id="{16E5CBA2-E4DF-459B-A5A7-C3CA59F222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4294" y="1918447"/>
            <a:ext cx="4513729" cy="4513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391380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31" presetClass="entr" presetSubtype="0" fill="hold" nodeType="withEffect">
                                  <p:stCondLst>
                                    <p:cond delay="1000"/>
                                  </p:stCondLst>
                                  <p:childTnLst>
                                    <p:set>
                                      <p:cBhvr>
                                        <p:cTn id="11" dur="1" fill="hold">
                                          <p:stCondLst>
                                            <p:cond delay="0"/>
                                          </p:stCondLst>
                                        </p:cTn>
                                        <p:tgtEl>
                                          <p:spTgt spid="15362"/>
                                        </p:tgtEl>
                                        <p:attrNameLst>
                                          <p:attrName>style.visibility</p:attrName>
                                        </p:attrNameLst>
                                      </p:cBhvr>
                                      <p:to>
                                        <p:strVal val="visible"/>
                                      </p:to>
                                    </p:set>
                                    <p:anim calcmode="lin" valueType="num">
                                      <p:cBhvr>
                                        <p:cTn id="12" dur="1000" fill="hold"/>
                                        <p:tgtEl>
                                          <p:spTgt spid="15362"/>
                                        </p:tgtEl>
                                        <p:attrNameLst>
                                          <p:attrName>ppt_w</p:attrName>
                                        </p:attrNameLst>
                                      </p:cBhvr>
                                      <p:tavLst>
                                        <p:tav tm="0">
                                          <p:val>
                                            <p:fltVal val="0"/>
                                          </p:val>
                                        </p:tav>
                                        <p:tav tm="100000">
                                          <p:val>
                                            <p:strVal val="#ppt_w"/>
                                          </p:val>
                                        </p:tav>
                                      </p:tavLst>
                                    </p:anim>
                                    <p:anim calcmode="lin" valueType="num">
                                      <p:cBhvr>
                                        <p:cTn id="13" dur="1000" fill="hold"/>
                                        <p:tgtEl>
                                          <p:spTgt spid="15362"/>
                                        </p:tgtEl>
                                        <p:attrNameLst>
                                          <p:attrName>ppt_h</p:attrName>
                                        </p:attrNameLst>
                                      </p:cBhvr>
                                      <p:tavLst>
                                        <p:tav tm="0">
                                          <p:val>
                                            <p:fltVal val="0"/>
                                          </p:val>
                                        </p:tav>
                                        <p:tav tm="100000">
                                          <p:val>
                                            <p:strVal val="#ppt_h"/>
                                          </p:val>
                                        </p:tav>
                                      </p:tavLst>
                                    </p:anim>
                                    <p:anim calcmode="lin" valueType="num">
                                      <p:cBhvr>
                                        <p:cTn id="14" dur="1000" fill="hold"/>
                                        <p:tgtEl>
                                          <p:spTgt spid="15362"/>
                                        </p:tgtEl>
                                        <p:attrNameLst>
                                          <p:attrName>style.rotation</p:attrName>
                                        </p:attrNameLst>
                                      </p:cBhvr>
                                      <p:tavLst>
                                        <p:tav tm="0">
                                          <p:val>
                                            <p:fltVal val="90"/>
                                          </p:val>
                                        </p:tav>
                                        <p:tav tm="100000">
                                          <p:val>
                                            <p:fltVal val="0"/>
                                          </p:val>
                                        </p:tav>
                                      </p:tavLst>
                                    </p:anim>
                                    <p:animEffect transition="in" filter="fade">
                                      <p:cBhvr>
                                        <p:cTn id="15" dur="10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2EDF5-62AC-2AE1-C061-A1933B1BE1E7}"/>
              </a:ext>
            </a:extLst>
          </p:cNvPr>
          <p:cNvSpPr>
            <a:spLocks noGrp="1"/>
          </p:cNvSpPr>
          <p:nvPr>
            <p:ph type="title"/>
          </p:nvPr>
        </p:nvSpPr>
        <p:spPr/>
        <p:txBody>
          <a:bodyPr/>
          <a:lstStyle/>
          <a:p>
            <a:pPr algn="ctr"/>
            <a:r>
              <a:rPr lang="en-US" sz="2800" dirty="0">
                <a:effectLst/>
                <a:latin typeface="+mn-lt"/>
                <a:ea typeface="Calibri" panose="020F0502020204030204" pitchFamily="34" charset="0"/>
              </a:rPr>
              <a:t>An Artist Statement summarizes what an individual creates and what motivates them to create. </a:t>
            </a:r>
            <a:endParaRPr lang="en-US" sz="2800" dirty="0">
              <a:latin typeface="+mn-lt"/>
            </a:endParaRPr>
          </a:p>
        </p:txBody>
      </p:sp>
      <p:pic>
        <p:nvPicPr>
          <p:cNvPr id="1026" name="Picture 2" descr="904,600+ Artist Stock Photos, Pictures &amp; Royalty-Free Images ...">
            <a:extLst>
              <a:ext uri="{FF2B5EF4-FFF2-40B4-BE49-F238E27FC236}">
                <a16:creationId xmlns:a16="http://schemas.microsoft.com/office/drawing/2014/main" id="{D88EEA59-6BBE-0B3F-3A93-281ED49F9FA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13171" y="2693700"/>
            <a:ext cx="6365657" cy="3578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974155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00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21649F-FC83-6B82-9FA0-1888A13E10B5}"/>
              </a:ext>
            </a:extLst>
          </p:cNvPr>
          <p:cNvSpPr>
            <a:spLocks noGrp="1"/>
          </p:cNvSpPr>
          <p:nvPr>
            <p:ph type="title"/>
          </p:nvPr>
        </p:nvSpPr>
        <p:spPr/>
        <p:txBody>
          <a:bodyPr/>
          <a:lstStyle/>
          <a:p>
            <a:pPr algn="ctr"/>
            <a:r>
              <a:rPr lang="en-US" sz="3200" dirty="0">
                <a:effectLst/>
                <a:latin typeface="+mn-lt"/>
                <a:ea typeface="Calibri" panose="020F0502020204030204" pitchFamily="34" charset="0"/>
              </a:rPr>
              <a:t> Each statement is unique and personal and varies greatly between Artists. </a:t>
            </a:r>
            <a:endParaRPr lang="en-US" sz="3200" dirty="0">
              <a:latin typeface="+mn-lt"/>
            </a:endParaRPr>
          </a:p>
        </p:txBody>
      </p:sp>
      <p:pic>
        <p:nvPicPr>
          <p:cNvPr id="2050" name="Picture 2" descr="How to Create an Artist Statement High Contrast Photo with ...">
            <a:extLst>
              <a:ext uri="{FF2B5EF4-FFF2-40B4-BE49-F238E27FC236}">
                <a16:creationId xmlns:a16="http://schemas.microsoft.com/office/drawing/2014/main" id="{622F7C89-902A-C303-6F12-7952B9B80D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363"/>
          <a:stretch/>
        </p:blipFill>
        <p:spPr bwMode="auto">
          <a:xfrm>
            <a:off x="2665879" y="2753050"/>
            <a:ext cx="7095256" cy="3135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570221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00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B3123-8152-2C11-EE34-62DAD32422B4}"/>
              </a:ext>
            </a:extLst>
          </p:cNvPr>
          <p:cNvSpPr>
            <a:spLocks noGrp="1"/>
          </p:cNvSpPr>
          <p:nvPr>
            <p:ph type="title"/>
          </p:nvPr>
        </p:nvSpPr>
        <p:spPr/>
        <p:txBody>
          <a:bodyPr/>
          <a:lstStyle/>
          <a:p>
            <a:pPr algn="ctr"/>
            <a:r>
              <a:rPr lang="en-US" sz="2400" dirty="0">
                <a:effectLst/>
                <a:latin typeface="+mn-lt"/>
                <a:ea typeface="Calibri" panose="020F0502020204030204" pitchFamily="34" charset="0"/>
              </a:rPr>
              <a:t>This statement can provide meaning for a single work or an entire collection and helps the viewer better understand the Artist’s work. </a:t>
            </a:r>
            <a:endParaRPr lang="en-US" sz="2400" dirty="0">
              <a:latin typeface="+mn-lt"/>
            </a:endParaRPr>
          </a:p>
        </p:txBody>
      </p:sp>
      <p:pic>
        <p:nvPicPr>
          <p:cNvPr id="3074" name="Picture 2" descr="Art Institute of Chicago | People viewing &quot;Paris Street; Rai ...">
            <a:extLst>
              <a:ext uri="{FF2B5EF4-FFF2-40B4-BE49-F238E27FC236}">
                <a16:creationId xmlns:a16="http://schemas.microsoft.com/office/drawing/2014/main" id="{D6D805B1-30E8-408C-10BE-8ABB31C5B7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8094" y="2407023"/>
            <a:ext cx="8175812" cy="4087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468990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00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E1FAF-2DCD-4FFE-88CC-B7516075F792}"/>
              </a:ext>
            </a:extLst>
          </p:cNvPr>
          <p:cNvSpPr>
            <a:spLocks noGrp="1"/>
          </p:cNvSpPr>
          <p:nvPr>
            <p:ph type="title"/>
          </p:nvPr>
        </p:nvSpPr>
        <p:spPr/>
        <p:txBody>
          <a:bodyPr/>
          <a:lstStyle/>
          <a:p>
            <a:pPr algn="ctr"/>
            <a:r>
              <a:rPr lang="en-US" sz="2400" dirty="0">
                <a:effectLst/>
                <a:latin typeface="+mn-lt"/>
                <a:ea typeface="Calibri" panose="020F0502020204030204" pitchFamily="34" charset="0"/>
              </a:rPr>
              <a:t>It is meant to explain the style, approach, philosophy, and theme of the art. </a:t>
            </a:r>
            <a:endParaRPr lang="en-US" sz="2400" dirty="0">
              <a:latin typeface="+mn-lt"/>
            </a:endParaRPr>
          </a:p>
        </p:txBody>
      </p:sp>
      <p:pic>
        <p:nvPicPr>
          <p:cNvPr id="4098" name="Picture 2" descr="The case for seeing art in-person - The Fulcrum">
            <a:extLst>
              <a:ext uri="{FF2B5EF4-FFF2-40B4-BE49-F238E27FC236}">
                <a16:creationId xmlns:a16="http://schemas.microsoft.com/office/drawing/2014/main" id="{04D63D80-508B-25AD-6F3B-0A4606F50F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6963" y="2596696"/>
            <a:ext cx="6714565" cy="3682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711954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00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84B7A-AFDD-01CD-0A88-DB27AAC7023A}"/>
              </a:ext>
            </a:extLst>
          </p:cNvPr>
          <p:cNvSpPr>
            <a:spLocks noGrp="1"/>
          </p:cNvSpPr>
          <p:nvPr>
            <p:ph type="title"/>
          </p:nvPr>
        </p:nvSpPr>
        <p:spPr/>
        <p:txBody>
          <a:bodyPr/>
          <a:lstStyle/>
          <a:p>
            <a:pPr algn="ctr"/>
            <a:r>
              <a:rPr lang="en-US" sz="2800" dirty="0">
                <a:effectLst/>
                <a:latin typeface="+mn-lt"/>
                <a:ea typeface="Calibri" panose="020F0502020204030204" pitchFamily="34" charset="0"/>
              </a:rPr>
              <a:t> It talks about what the artist intended to convey through the art.  </a:t>
            </a:r>
            <a:endParaRPr lang="en-US" sz="2800" dirty="0">
              <a:latin typeface="+mn-lt"/>
            </a:endParaRPr>
          </a:p>
        </p:txBody>
      </p:sp>
      <p:pic>
        <p:nvPicPr>
          <p:cNvPr id="5122" name="Picture 2" descr="4,900+ People Looking At Art Gallery Stock Photos, Pictures ...">
            <a:extLst>
              <a:ext uri="{FF2B5EF4-FFF2-40B4-BE49-F238E27FC236}">
                <a16:creationId xmlns:a16="http://schemas.microsoft.com/office/drawing/2014/main" id="{17682BBC-7275-1D0D-9199-B01E1F2436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9127" y="2438400"/>
            <a:ext cx="5320863" cy="4034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824397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00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
                                          </p:val>
                                        </p:tav>
                                        <p:tav tm="100000">
                                          <p:val>
                                            <p:strVal val="#ppt_x"/>
                                          </p:val>
                                        </p:tav>
                                      </p:tavLst>
                                    </p:anim>
                                    <p:anim calcmode="lin" valueType="num">
                                      <p:cBhvr>
                                        <p:cTn id="9"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2EA40-1CFF-A7CA-2E2B-E310CC614AAF}"/>
              </a:ext>
            </a:extLst>
          </p:cNvPr>
          <p:cNvSpPr>
            <a:spLocks noGrp="1"/>
          </p:cNvSpPr>
          <p:nvPr>
            <p:ph type="title"/>
          </p:nvPr>
        </p:nvSpPr>
        <p:spPr/>
        <p:txBody>
          <a:bodyPr/>
          <a:lstStyle/>
          <a:p>
            <a:pPr algn="ctr"/>
            <a:r>
              <a:rPr lang="en-US" sz="2800" kern="100" dirty="0">
                <a:effectLst/>
                <a:latin typeface="+mn-lt"/>
                <a:ea typeface="Calibri" panose="020F0502020204030204" pitchFamily="34" charset="0"/>
                <a:cs typeface="Times New Roman" panose="02020603050405020304" pitchFamily="18" charset="0"/>
              </a:rPr>
              <a:t>The statement is meant to clarify and add understanding for those who are viewing the art.</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pic>
        <p:nvPicPr>
          <p:cNvPr id="6146" name="Picture 2" descr="Voyeuristic Photographs of Museum Visitors Looking at Art ...">
            <a:extLst>
              <a:ext uri="{FF2B5EF4-FFF2-40B4-BE49-F238E27FC236}">
                <a16:creationId xmlns:a16="http://schemas.microsoft.com/office/drawing/2014/main" id="{E40756EA-401B-16EE-3268-9D94390BF0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0150" y="2479582"/>
            <a:ext cx="5751700" cy="3839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53878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00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DAA9B-29EB-44D4-CEBB-556B0D4BC3AB}"/>
              </a:ext>
            </a:extLst>
          </p:cNvPr>
          <p:cNvSpPr>
            <a:spLocks noGrp="1"/>
          </p:cNvSpPr>
          <p:nvPr>
            <p:ph type="title"/>
          </p:nvPr>
        </p:nvSpPr>
        <p:spPr/>
        <p:txBody>
          <a:bodyPr/>
          <a:lstStyle/>
          <a:p>
            <a:pPr algn="ctr"/>
            <a:r>
              <a:rPr lang="en-US" sz="2800" dirty="0"/>
              <a:t>Before you write your artist’s statement to help the public better understand your art, you need to answer a few questions.</a:t>
            </a:r>
          </a:p>
        </p:txBody>
      </p:sp>
      <p:sp>
        <p:nvSpPr>
          <p:cNvPr id="8" name="TextBox 7">
            <a:extLst>
              <a:ext uri="{FF2B5EF4-FFF2-40B4-BE49-F238E27FC236}">
                <a16:creationId xmlns:a16="http://schemas.microsoft.com/office/drawing/2014/main" id="{32B4369F-8538-37AC-E2B4-45447BCDFD19}"/>
              </a:ext>
            </a:extLst>
          </p:cNvPr>
          <p:cNvSpPr txBox="1"/>
          <p:nvPr/>
        </p:nvSpPr>
        <p:spPr>
          <a:xfrm>
            <a:off x="1013012" y="2523361"/>
            <a:ext cx="6096000" cy="3629007"/>
          </a:xfrm>
          <a:prstGeom prst="rect">
            <a:avLst/>
          </a:prstGeom>
          <a:noFill/>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2400" kern="100" dirty="0">
                <a:effectLst/>
                <a:ea typeface="Calibri" panose="020F0502020204030204" pitchFamily="34" charset="0"/>
                <a:cs typeface="Times New Roman" panose="02020603050405020304" pitchFamily="18" charset="0"/>
              </a:rPr>
              <a:t>Why do I like to make art?</a:t>
            </a:r>
          </a:p>
          <a:p>
            <a:pPr marL="342900" marR="0" lvl="0" indent="-342900">
              <a:lnSpc>
                <a:spcPct val="107000"/>
              </a:lnSpc>
              <a:spcBef>
                <a:spcPts val="0"/>
              </a:spcBef>
              <a:spcAft>
                <a:spcPts val="0"/>
              </a:spcAft>
              <a:buFont typeface="Symbol" panose="05050102010706020507" pitchFamily="18" charset="2"/>
              <a:buChar char=""/>
            </a:pPr>
            <a:r>
              <a:rPr lang="en-US" sz="2400" kern="100" dirty="0">
                <a:effectLst/>
                <a:ea typeface="Calibri" panose="020F0502020204030204" pitchFamily="34" charset="0"/>
                <a:cs typeface="Times New Roman" panose="02020603050405020304" pitchFamily="18" charset="0"/>
              </a:rPr>
              <a:t>What processes or techniques do I use in my art?</a:t>
            </a:r>
          </a:p>
          <a:p>
            <a:pPr marL="342900" marR="0" lvl="0" indent="-342900">
              <a:lnSpc>
                <a:spcPct val="107000"/>
              </a:lnSpc>
              <a:spcBef>
                <a:spcPts val="0"/>
              </a:spcBef>
              <a:spcAft>
                <a:spcPts val="0"/>
              </a:spcAft>
              <a:buFont typeface="Symbol" panose="05050102010706020507" pitchFamily="18" charset="2"/>
              <a:buChar char=""/>
            </a:pPr>
            <a:r>
              <a:rPr lang="en-US" sz="2400" kern="100" dirty="0">
                <a:effectLst/>
                <a:ea typeface="Calibri" panose="020F0502020204030204" pitchFamily="34" charset="0"/>
                <a:cs typeface="Times New Roman" panose="02020603050405020304" pitchFamily="18" charset="0"/>
              </a:rPr>
              <a:t>What subjects do I like to use?</a:t>
            </a:r>
          </a:p>
          <a:p>
            <a:pPr marL="342900" marR="0" lvl="0" indent="-342900">
              <a:lnSpc>
                <a:spcPct val="107000"/>
              </a:lnSpc>
              <a:spcBef>
                <a:spcPts val="0"/>
              </a:spcBef>
              <a:spcAft>
                <a:spcPts val="0"/>
              </a:spcAft>
              <a:buFont typeface="Symbol" panose="05050102010706020507" pitchFamily="18" charset="2"/>
              <a:buChar char=""/>
            </a:pPr>
            <a:r>
              <a:rPr lang="en-US" sz="2400" kern="100" dirty="0">
                <a:effectLst/>
                <a:ea typeface="Calibri" panose="020F0502020204030204" pitchFamily="34" charset="0"/>
                <a:cs typeface="Times New Roman" panose="02020603050405020304" pitchFamily="18" charset="0"/>
              </a:rPr>
              <a:t>What are my goals and hopes in creating art?</a:t>
            </a:r>
          </a:p>
          <a:p>
            <a:pPr marL="342900" marR="0" lvl="0" indent="-342900">
              <a:lnSpc>
                <a:spcPct val="107000"/>
              </a:lnSpc>
              <a:spcBef>
                <a:spcPts val="0"/>
              </a:spcBef>
              <a:spcAft>
                <a:spcPts val="0"/>
              </a:spcAft>
              <a:buFont typeface="Symbol" panose="05050102010706020507" pitchFamily="18" charset="2"/>
              <a:buChar char=""/>
            </a:pPr>
            <a:r>
              <a:rPr lang="en-US" sz="2400" kern="100" dirty="0">
                <a:effectLst/>
                <a:ea typeface="Calibri" panose="020F0502020204030204" pitchFamily="34" charset="0"/>
                <a:cs typeface="Times New Roman" panose="02020603050405020304" pitchFamily="18" charset="0"/>
              </a:rPr>
              <a:t>What inspires me?</a:t>
            </a:r>
          </a:p>
          <a:p>
            <a:pPr marL="342900" marR="0" lvl="0" indent="-342900">
              <a:lnSpc>
                <a:spcPct val="107000"/>
              </a:lnSpc>
              <a:spcBef>
                <a:spcPts val="0"/>
              </a:spcBef>
              <a:spcAft>
                <a:spcPts val="0"/>
              </a:spcAft>
              <a:buFont typeface="Symbol" panose="05050102010706020507" pitchFamily="18" charset="2"/>
              <a:buChar char=""/>
            </a:pPr>
            <a:r>
              <a:rPr lang="en-US" sz="2400" kern="100" dirty="0">
                <a:effectLst/>
                <a:ea typeface="Calibri" panose="020F0502020204030204" pitchFamily="34" charset="0"/>
                <a:cs typeface="Times New Roman" panose="02020603050405020304" pitchFamily="18" charset="0"/>
              </a:rPr>
              <a:t>What was it like for me to undertake </a:t>
            </a:r>
            <a:r>
              <a:rPr lang="en-US" sz="2400" kern="100" dirty="0">
                <a:ea typeface="Calibri" panose="020F0502020204030204" pitchFamily="34" charset="0"/>
                <a:cs typeface="Times New Roman" panose="02020603050405020304" pitchFamily="18" charset="0"/>
              </a:rPr>
              <a:t>this art</a:t>
            </a:r>
            <a:r>
              <a:rPr lang="en-US" sz="2400" kern="100" dirty="0">
                <a:effectLst/>
                <a:ea typeface="Calibri" panose="020F0502020204030204" pitchFamily="34" charset="0"/>
                <a:cs typeface="Times New Roman" panose="02020603050405020304" pitchFamily="18" charset="0"/>
              </a:rPr>
              <a:t> project? </a:t>
            </a:r>
          </a:p>
        </p:txBody>
      </p:sp>
      <p:pic>
        <p:nvPicPr>
          <p:cNvPr id="7170" name="Picture 2" descr="Question Mark Images – Browse 419,753 Stock Photos, Vectors ...">
            <a:extLst>
              <a:ext uri="{FF2B5EF4-FFF2-40B4-BE49-F238E27FC236}">
                <a16:creationId xmlns:a16="http://schemas.microsoft.com/office/drawing/2014/main" id="{53FA5198-CF58-0DF3-DB1F-4B7B146ACB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0536" y="2723368"/>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208232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500"/>
                                  </p:stCondLst>
                                  <p:childTnLst>
                                    <p:set>
                                      <p:cBhvr>
                                        <p:cTn id="6" dur="1" fill="hold">
                                          <p:stCondLst>
                                            <p:cond delay="0"/>
                                          </p:stCondLst>
                                        </p:cTn>
                                        <p:tgtEl>
                                          <p:spTgt spid="7170"/>
                                        </p:tgtEl>
                                        <p:attrNameLst>
                                          <p:attrName>style.visibility</p:attrName>
                                        </p:attrNameLst>
                                      </p:cBhvr>
                                      <p:to>
                                        <p:strVal val="visible"/>
                                      </p:to>
                                    </p:set>
                                    <p:animEffect transition="in" filter="wheel(1)">
                                      <p:cBhvr>
                                        <p:cTn id="7" dur="2000"/>
                                        <p:tgtEl>
                                          <p:spTgt spid="7170"/>
                                        </p:tgtEl>
                                      </p:cBhvr>
                                    </p:animEffect>
                                  </p:childTnLst>
                                </p:cTn>
                              </p:par>
                            </p:childTnLst>
                          </p:cTn>
                        </p:par>
                        <p:par>
                          <p:cTn id="8" fill="hold">
                            <p:stCondLst>
                              <p:cond delay="2500"/>
                            </p:stCondLst>
                            <p:childTnLst>
                              <p:par>
                                <p:cTn id="9" presetID="42" presetClass="entr" presetSubtype="0"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CDFD6-5FBE-C924-DED8-B2F008A59B34}"/>
              </a:ext>
            </a:extLst>
          </p:cNvPr>
          <p:cNvSpPr>
            <a:spLocks noGrp="1"/>
          </p:cNvSpPr>
          <p:nvPr>
            <p:ph type="title"/>
          </p:nvPr>
        </p:nvSpPr>
        <p:spPr/>
        <p:txBody>
          <a:bodyPr/>
          <a:lstStyle/>
          <a:p>
            <a:r>
              <a:rPr lang="en-US" dirty="0"/>
              <a:t>More questions to answer……</a:t>
            </a:r>
          </a:p>
        </p:txBody>
      </p:sp>
      <p:sp>
        <p:nvSpPr>
          <p:cNvPr id="4" name="TextBox 3">
            <a:extLst>
              <a:ext uri="{FF2B5EF4-FFF2-40B4-BE49-F238E27FC236}">
                <a16:creationId xmlns:a16="http://schemas.microsoft.com/office/drawing/2014/main" id="{BEE91387-9CDA-1A42-C687-369B7CE0CBAD}"/>
              </a:ext>
            </a:extLst>
          </p:cNvPr>
          <p:cNvSpPr txBox="1"/>
          <p:nvPr/>
        </p:nvSpPr>
        <p:spPr>
          <a:xfrm>
            <a:off x="4939552" y="2555002"/>
            <a:ext cx="6096000" cy="2828082"/>
          </a:xfrm>
          <a:prstGeom prst="rect">
            <a:avLst/>
          </a:prstGeom>
          <a:noFill/>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2400" kern="100" dirty="0">
                <a:effectLst/>
                <a:ea typeface="Calibri" panose="020F0502020204030204" pitchFamily="34" charset="0"/>
                <a:cs typeface="Times New Roman" panose="02020603050405020304" pitchFamily="18" charset="0"/>
              </a:rPr>
              <a:t>What steps did I take to design and create </a:t>
            </a:r>
            <a:r>
              <a:rPr lang="en-US" sz="2400" kern="100" dirty="0">
                <a:ea typeface="Calibri" panose="020F0502020204030204" pitchFamily="34" charset="0"/>
                <a:cs typeface="Times New Roman" panose="02020603050405020304" pitchFamily="18" charset="0"/>
              </a:rPr>
              <a:t>my art</a:t>
            </a:r>
            <a:r>
              <a:rPr lang="en-US" sz="2400" kern="100" dirty="0">
                <a:effectLst/>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Symbol" panose="05050102010706020507" pitchFamily="18" charset="2"/>
              <a:buChar char=""/>
            </a:pPr>
            <a:r>
              <a:rPr lang="en-US" sz="2400" kern="100" dirty="0">
                <a:effectLst/>
                <a:ea typeface="Calibri" panose="020F0502020204030204" pitchFamily="34" charset="0"/>
                <a:cs typeface="Times New Roman" panose="02020603050405020304" pitchFamily="18" charset="0"/>
              </a:rPr>
              <a:t>What challenges did I face?  How did I work through them?</a:t>
            </a:r>
          </a:p>
          <a:p>
            <a:pPr marL="342900" marR="0" lvl="0" indent="-342900">
              <a:lnSpc>
                <a:spcPct val="107000"/>
              </a:lnSpc>
              <a:spcBef>
                <a:spcPts val="0"/>
              </a:spcBef>
              <a:spcAft>
                <a:spcPts val="0"/>
              </a:spcAft>
              <a:buFont typeface="Symbol" panose="05050102010706020507" pitchFamily="18" charset="2"/>
              <a:buChar char=""/>
            </a:pPr>
            <a:r>
              <a:rPr lang="en-US" sz="2400" kern="100" dirty="0">
                <a:effectLst/>
                <a:ea typeface="Calibri" panose="020F0502020204030204" pitchFamily="34" charset="0"/>
                <a:cs typeface="Times New Roman" panose="02020603050405020304" pitchFamily="18" charset="0"/>
              </a:rPr>
              <a:t>What did I like or dislike about the finished art?</a:t>
            </a:r>
          </a:p>
          <a:p>
            <a:pPr marL="342900" marR="0" lvl="0" indent="-342900">
              <a:lnSpc>
                <a:spcPct val="107000"/>
              </a:lnSpc>
              <a:spcBef>
                <a:spcPts val="0"/>
              </a:spcBef>
              <a:spcAft>
                <a:spcPts val="0"/>
              </a:spcAft>
              <a:buFont typeface="Symbol" panose="05050102010706020507" pitchFamily="18" charset="2"/>
              <a:buChar char=""/>
            </a:pPr>
            <a:r>
              <a:rPr lang="en-US" sz="2400" kern="100" dirty="0">
                <a:effectLst/>
                <a:ea typeface="Calibri" panose="020F0502020204030204" pitchFamily="34" charset="0"/>
                <a:cs typeface="Times New Roman" panose="02020603050405020304" pitchFamily="18" charset="0"/>
              </a:rPr>
              <a:t>What title will I give to </a:t>
            </a:r>
            <a:r>
              <a:rPr lang="en-US" sz="2400" kern="100" dirty="0">
                <a:ea typeface="Calibri" panose="020F0502020204030204" pitchFamily="34" charset="0"/>
                <a:cs typeface="Times New Roman" panose="02020603050405020304" pitchFamily="18" charset="0"/>
              </a:rPr>
              <a:t>my piece</a:t>
            </a:r>
            <a:r>
              <a:rPr lang="en-US" sz="2400" kern="100" dirty="0">
                <a:effectLst/>
                <a:ea typeface="Calibri" panose="020F0502020204030204" pitchFamily="34" charset="0"/>
                <a:cs typeface="Times New Roman" panose="02020603050405020304" pitchFamily="18" charset="0"/>
              </a:rPr>
              <a:t>?</a:t>
            </a:r>
          </a:p>
        </p:txBody>
      </p:sp>
      <p:pic>
        <p:nvPicPr>
          <p:cNvPr id="5" name="Picture 2" descr="Question Mark Images – Browse 419,753 Stock Photos, Vectors ...">
            <a:extLst>
              <a:ext uri="{FF2B5EF4-FFF2-40B4-BE49-F238E27FC236}">
                <a16:creationId xmlns:a16="http://schemas.microsoft.com/office/drawing/2014/main" id="{08EC202D-B972-940D-6DB3-DBC9760BB4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19" y="2655005"/>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133518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500"/>
                            </p:stCondLst>
                            <p:childTnLst>
                              <p:par>
                                <p:cTn id="9" presetID="42" presetClass="entr" presetSubtype="0" fill="hold" grpId="0"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FFC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docProps/app.xml><?xml version="1.0" encoding="utf-8"?>
<Properties xmlns="http://schemas.openxmlformats.org/officeDocument/2006/extended-properties" xmlns:vt="http://schemas.openxmlformats.org/officeDocument/2006/docPropsVTypes">
  <Template>Ion Boardroom</Template>
  <TotalTime>61</TotalTime>
  <Words>457</Words>
  <Application>Microsoft Office PowerPoint</Application>
  <PresentationFormat>Widescreen</PresentationFormat>
  <Paragraphs>37</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Calibri</vt:lpstr>
      <vt:lpstr>Century Gothic</vt:lpstr>
      <vt:lpstr>Symbol</vt:lpstr>
      <vt:lpstr>Wingdings 3</vt:lpstr>
      <vt:lpstr>Ion Boardroom</vt:lpstr>
      <vt:lpstr>How to Write an Artist Statement</vt:lpstr>
      <vt:lpstr>An Artist Statement summarizes what an individual creates and what motivates them to create. </vt:lpstr>
      <vt:lpstr> Each statement is unique and personal and varies greatly between Artists. </vt:lpstr>
      <vt:lpstr>This statement can provide meaning for a single work or an entire collection and helps the viewer better understand the Artist’s work. </vt:lpstr>
      <vt:lpstr>It is meant to explain the style, approach, philosophy, and theme of the art. </vt:lpstr>
      <vt:lpstr> It talks about what the artist intended to convey through the art.  </vt:lpstr>
      <vt:lpstr>The statement is meant to clarify and add understanding for those who are viewing the art. </vt:lpstr>
      <vt:lpstr>Before you write your artist’s statement to help the public better understand your art, you need to answer a few questions.</vt:lpstr>
      <vt:lpstr>More questions to answer……</vt:lpstr>
      <vt:lpstr>Some last questions to answer….</vt:lpstr>
      <vt:lpstr>Your artist statement will be three paragraphs long.</vt:lpstr>
      <vt:lpstr>Paragraph One:</vt:lpstr>
      <vt:lpstr>Paragraph Two:</vt:lpstr>
      <vt:lpstr>Paragraph Three:</vt:lpstr>
      <vt:lpstr>After brain storming and taking notes….</vt:lpstr>
      <vt:lpstr>Your artist statement……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Write an Artist Statement</dc:title>
  <dc:creator>Anne Woita</dc:creator>
  <cp:lastModifiedBy>Anne Woita</cp:lastModifiedBy>
  <cp:revision>5</cp:revision>
  <dcterms:created xsi:type="dcterms:W3CDTF">2024-05-01T22:11:42Z</dcterms:created>
  <dcterms:modified xsi:type="dcterms:W3CDTF">2024-08-02T15:50:29Z</dcterms:modified>
</cp:coreProperties>
</file>